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10CE17-81FF-4E15-83A0-4234C02BABE9}" v="669" dt="2022-07-14T09:12:25.6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1" autoAdjust="0"/>
    <p:restoredTop sz="94660"/>
  </p:normalViewPr>
  <p:slideViewPr>
    <p:cSldViewPr snapToGrid="0">
      <p:cViewPr varScale="1">
        <p:scale>
          <a:sx n="77" d="100"/>
          <a:sy n="77" d="100"/>
        </p:scale>
        <p:origin x="10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CB10CE17-81FF-4E15-83A0-4234C02BABE9}"/>
    <pc:docChg chg="addSld modSld addMainMaster delMainMaster">
      <pc:chgData name="juned shah" userId="f07c624b5dd8b873" providerId="Windows Live" clId="Web-{CB10CE17-81FF-4E15-83A0-4234C02BABE9}" dt="2022-07-14T09:12:25.660" v="583"/>
      <pc:docMkLst>
        <pc:docMk/>
      </pc:docMkLst>
      <pc:sldChg chg="addSp modSp mod setBg modClrScheme addAnim chgLayout">
        <pc:chgData name="juned shah" userId="f07c624b5dd8b873" providerId="Windows Live" clId="Web-{CB10CE17-81FF-4E15-83A0-4234C02BABE9}" dt="2022-07-14T07:49:44.249" v="36"/>
        <pc:sldMkLst>
          <pc:docMk/>
          <pc:sldMk cId="3856144342" sldId="256"/>
        </pc:sldMkLst>
        <pc:spChg chg="mod">
          <ac:chgData name="juned shah" userId="f07c624b5dd8b873" providerId="Windows Live" clId="Web-{CB10CE17-81FF-4E15-83A0-4234C02BABE9}" dt="2022-07-14T07:49:44.249" v="34"/>
          <ac:spMkLst>
            <pc:docMk/>
            <pc:sldMk cId="3856144342" sldId="256"/>
            <ac:spMk id="2" creationId="{00000000-0000-0000-0000-000000000000}"/>
          </ac:spMkLst>
        </pc:spChg>
        <pc:spChg chg="mod">
          <ac:chgData name="juned shah" userId="f07c624b5dd8b873" providerId="Windows Live" clId="Web-{CB10CE17-81FF-4E15-83A0-4234C02BABE9}" dt="2022-07-14T07:49:44.249" v="34"/>
          <ac:spMkLst>
            <pc:docMk/>
            <pc:sldMk cId="3856144342" sldId="256"/>
            <ac:spMk id="3" creationId="{00000000-0000-0000-0000-000000000000}"/>
          </ac:spMkLst>
        </pc:spChg>
        <pc:spChg chg="add">
          <ac:chgData name="juned shah" userId="f07c624b5dd8b873" providerId="Windows Live" clId="Web-{CB10CE17-81FF-4E15-83A0-4234C02BABE9}" dt="2022-07-14T07:49:44.249" v="34"/>
          <ac:spMkLst>
            <pc:docMk/>
            <pc:sldMk cId="3856144342" sldId="256"/>
            <ac:spMk id="9" creationId="{19F9BF86-FE94-4517-B97D-026C7515E589}"/>
          </ac:spMkLst>
        </pc:spChg>
        <pc:spChg chg="add">
          <ac:chgData name="juned shah" userId="f07c624b5dd8b873" providerId="Windows Live" clId="Web-{CB10CE17-81FF-4E15-83A0-4234C02BABE9}" dt="2022-07-14T07:49:44.249" v="34"/>
          <ac:spMkLst>
            <pc:docMk/>
            <pc:sldMk cId="3856144342" sldId="256"/>
            <ac:spMk id="11" creationId="{122AB34F-E75C-451A-8410-05B6C249E9D3}"/>
          </ac:spMkLst>
        </pc:spChg>
        <pc:picChg chg="add">
          <ac:chgData name="juned shah" userId="f07c624b5dd8b873" providerId="Windows Live" clId="Web-{CB10CE17-81FF-4E15-83A0-4234C02BABE9}" dt="2022-07-14T07:49:44.249" v="34"/>
          <ac:picMkLst>
            <pc:docMk/>
            <pc:sldMk cId="3856144342" sldId="256"/>
            <ac:picMk id="4" creationId="{835E4E88-EA7C-E23B-8F4A-D4332AB9995F}"/>
          </ac:picMkLst>
        </pc:picChg>
        <pc:cxnChg chg="add">
          <ac:chgData name="juned shah" userId="f07c624b5dd8b873" providerId="Windows Live" clId="Web-{CB10CE17-81FF-4E15-83A0-4234C02BABE9}" dt="2022-07-14T07:49:44.249" v="34"/>
          <ac:cxnSpMkLst>
            <pc:docMk/>
            <pc:sldMk cId="3856144342" sldId="256"/>
            <ac:cxnSpMk id="13" creationId="{97CC2FE6-3AD0-4131-B4BC-1F4D65E25E13}"/>
          </ac:cxnSpMkLst>
        </pc:cxnChg>
      </pc:sldChg>
      <pc:sldChg chg="modSp new">
        <pc:chgData name="juned shah" userId="f07c624b5dd8b873" providerId="Windows Live" clId="Web-{CB10CE17-81FF-4E15-83A0-4234C02BABE9}" dt="2022-07-14T07:51:36.988" v="55" actId="14100"/>
        <pc:sldMkLst>
          <pc:docMk/>
          <pc:sldMk cId="1868232703" sldId="257"/>
        </pc:sldMkLst>
        <pc:spChg chg="mod">
          <ac:chgData name="juned shah" userId="f07c624b5dd8b873" providerId="Windows Live" clId="Web-{CB10CE17-81FF-4E15-83A0-4234C02BABE9}" dt="2022-07-14T07:51:10.956" v="48" actId="20577"/>
          <ac:spMkLst>
            <pc:docMk/>
            <pc:sldMk cId="1868232703" sldId="257"/>
            <ac:spMk id="2" creationId="{802CF20C-CC95-3876-8627-DFB00534BEA9}"/>
          </ac:spMkLst>
        </pc:spChg>
        <pc:spChg chg="mod">
          <ac:chgData name="juned shah" userId="f07c624b5dd8b873" providerId="Windows Live" clId="Web-{CB10CE17-81FF-4E15-83A0-4234C02BABE9}" dt="2022-07-14T07:51:36.988" v="55" actId="14100"/>
          <ac:spMkLst>
            <pc:docMk/>
            <pc:sldMk cId="1868232703" sldId="257"/>
            <ac:spMk id="3" creationId="{B08A43AA-5C1C-1405-2E63-2E7137C46647}"/>
          </ac:spMkLst>
        </pc:spChg>
      </pc:sldChg>
      <pc:sldChg chg="addSp delSp modSp new mod setBg modClrScheme chgLayout">
        <pc:chgData name="juned shah" userId="f07c624b5dd8b873" providerId="Windows Live" clId="Web-{CB10CE17-81FF-4E15-83A0-4234C02BABE9}" dt="2022-07-14T07:55:25.699" v="85" actId="20577"/>
        <pc:sldMkLst>
          <pc:docMk/>
          <pc:sldMk cId="1172146790" sldId="258"/>
        </pc:sldMkLst>
        <pc:spChg chg="del">
          <ac:chgData name="juned shah" userId="f07c624b5dd8b873" providerId="Windows Live" clId="Web-{CB10CE17-81FF-4E15-83A0-4234C02BABE9}" dt="2022-07-14T07:52:00.942" v="57"/>
          <ac:spMkLst>
            <pc:docMk/>
            <pc:sldMk cId="1172146790" sldId="258"/>
            <ac:spMk id="2" creationId="{E31FF5B8-5521-70E9-6D49-68F1D0264A8B}"/>
          </ac:spMkLst>
        </pc:spChg>
        <pc:spChg chg="del">
          <ac:chgData name="juned shah" userId="f07c624b5dd8b873" providerId="Windows Live" clId="Web-{CB10CE17-81FF-4E15-83A0-4234C02BABE9}" dt="2022-07-14T07:52:00.942" v="57"/>
          <ac:spMkLst>
            <pc:docMk/>
            <pc:sldMk cId="1172146790" sldId="258"/>
            <ac:spMk id="3" creationId="{039C52B6-5C07-518D-1CC2-31E7741D1493}"/>
          </ac:spMkLst>
        </pc:spChg>
        <pc:spChg chg="add del mod">
          <ac:chgData name="juned shah" userId="f07c624b5dd8b873" providerId="Windows Live" clId="Web-{CB10CE17-81FF-4E15-83A0-4234C02BABE9}" dt="2022-07-14T07:53:39.899" v="65"/>
          <ac:spMkLst>
            <pc:docMk/>
            <pc:sldMk cId="1172146790" sldId="258"/>
            <ac:spMk id="4" creationId="{FE1DFAB1-2A81-A0BD-E5C1-13FA0DC980CA}"/>
          </ac:spMkLst>
        </pc:spChg>
        <pc:spChg chg="add mod">
          <ac:chgData name="juned shah" userId="f07c624b5dd8b873" providerId="Windows Live" clId="Web-{CB10CE17-81FF-4E15-83A0-4234C02BABE9}" dt="2022-07-14T07:55:25.699" v="85" actId="20577"/>
          <ac:spMkLst>
            <pc:docMk/>
            <pc:sldMk cId="1172146790" sldId="258"/>
            <ac:spMk id="5" creationId="{DC4ED8B0-B4E1-4730-B3CA-4EA2A7CC80CE}"/>
          </ac:spMkLst>
        </pc:spChg>
        <pc:spChg chg="add">
          <ac:chgData name="juned shah" userId="f07c624b5dd8b873" providerId="Windows Live" clId="Web-{CB10CE17-81FF-4E15-83A0-4234C02BABE9}" dt="2022-07-14T07:55:09.590" v="80"/>
          <ac:spMkLst>
            <pc:docMk/>
            <pc:sldMk cId="1172146790" sldId="258"/>
            <ac:spMk id="13" creationId="{744CAA32-F237-419C-A2DD-43C28D920D3C}"/>
          </ac:spMkLst>
        </pc:spChg>
        <pc:picChg chg="add">
          <ac:chgData name="juned shah" userId="f07c624b5dd8b873" providerId="Windows Live" clId="Web-{CB10CE17-81FF-4E15-83A0-4234C02BABE9}" dt="2022-07-14T07:55:09.590" v="80"/>
          <ac:picMkLst>
            <pc:docMk/>
            <pc:sldMk cId="1172146790" sldId="258"/>
            <ac:picMk id="7" creationId="{61287160-6E52-972E-01C4-54B51FD69964}"/>
          </ac:picMkLst>
        </pc:picChg>
        <pc:cxnChg chg="add">
          <ac:chgData name="juned shah" userId="f07c624b5dd8b873" providerId="Windows Live" clId="Web-{CB10CE17-81FF-4E15-83A0-4234C02BABE9}" dt="2022-07-14T07:55:09.590" v="80"/>
          <ac:cxnSpMkLst>
            <pc:docMk/>
            <pc:sldMk cId="1172146790" sldId="258"/>
            <ac:cxnSpMk id="11" creationId="{F209B62C-3402-4623-9A7C-AA048B56F8C3}"/>
          </ac:cxnSpMkLst>
        </pc:cxnChg>
        <pc:cxnChg chg="add">
          <ac:chgData name="juned shah" userId="f07c624b5dd8b873" providerId="Windows Live" clId="Web-{CB10CE17-81FF-4E15-83A0-4234C02BABE9}" dt="2022-07-14T07:55:09.590" v="80"/>
          <ac:cxnSpMkLst>
            <pc:docMk/>
            <pc:sldMk cId="1172146790" sldId="258"/>
            <ac:cxnSpMk id="15" creationId="{753FE100-D0AB-4AE2-824B-60CFA31EC6A2}"/>
          </ac:cxnSpMkLst>
        </pc:cxnChg>
      </pc:sldChg>
      <pc:sldChg chg="modSp new">
        <pc:chgData name="juned shah" userId="f07c624b5dd8b873" providerId="Windows Live" clId="Web-{CB10CE17-81FF-4E15-83A0-4234C02BABE9}" dt="2022-07-14T07:56:45.093" v="111" actId="14100"/>
        <pc:sldMkLst>
          <pc:docMk/>
          <pc:sldMk cId="818000682" sldId="259"/>
        </pc:sldMkLst>
        <pc:spChg chg="mod">
          <ac:chgData name="juned shah" userId="f07c624b5dd8b873" providerId="Windows Live" clId="Web-{CB10CE17-81FF-4E15-83A0-4234C02BABE9}" dt="2022-07-14T07:56:34.843" v="106" actId="20577"/>
          <ac:spMkLst>
            <pc:docMk/>
            <pc:sldMk cId="818000682" sldId="259"/>
            <ac:spMk id="2" creationId="{1C2F5AC8-A73C-68EA-192D-185ACADE856C}"/>
          </ac:spMkLst>
        </pc:spChg>
        <pc:spChg chg="mod">
          <ac:chgData name="juned shah" userId="f07c624b5dd8b873" providerId="Windows Live" clId="Web-{CB10CE17-81FF-4E15-83A0-4234C02BABE9}" dt="2022-07-14T07:56:45.093" v="111" actId="14100"/>
          <ac:spMkLst>
            <pc:docMk/>
            <pc:sldMk cId="818000682" sldId="259"/>
            <ac:spMk id="3" creationId="{BCB12366-4010-06B4-ABDA-FDEC3D8333A9}"/>
          </ac:spMkLst>
        </pc:spChg>
      </pc:sldChg>
      <pc:sldChg chg="addSp modSp new">
        <pc:chgData name="juned shah" userId="f07c624b5dd8b873" providerId="Windows Live" clId="Web-{CB10CE17-81FF-4E15-83A0-4234C02BABE9}" dt="2022-07-14T07:58:02.065" v="131" actId="1076"/>
        <pc:sldMkLst>
          <pc:docMk/>
          <pc:sldMk cId="1362365439" sldId="260"/>
        </pc:sldMkLst>
        <pc:spChg chg="add mod">
          <ac:chgData name="juned shah" userId="f07c624b5dd8b873" providerId="Windows Live" clId="Web-{CB10CE17-81FF-4E15-83A0-4234C02BABE9}" dt="2022-07-14T07:58:02.065" v="131" actId="1076"/>
          <ac:spMkLst>
            <pc:docMk/>
            <pc:sldMk cId="1362365439" sldId="260"/>
            <ac:spMk id="2" creationId="{B24758DE-84A3-9E88-F4E3-33623EDD88CA}"/>
          </ac:spMkLst>
        </pc:spChg>
      </pc:sldChg>
      <pc:sldChg chg="addSp modSp new mod setBg">
        <pc:chgData name="juned shah" userId="f07c624b5dd8b873" providerId="Windows Live" clId="Web-{CB10CE17-81FF-4E15-83A0-4234C02BABE9}" dt="2022-07-14T07:59:07.176" v="157" actId="14100"/>
        <pc:sldMkLst>
          <pc:docMk/>
          <pc:sldMk cId="2997345059" sldId="261"/>
        </pc:sldMkLst>
        <pc:spChg chg="add mod">
          <ac:chgData name="juned shah" userId="f07c624b5dd8b873" providerId="Windows Live" clId="Web-{CB10CE17-81FF-4E15-83A0-4234C02BABE9}" dt="2022-07-14T07:59:07.176" v="157" actId="14100"/>
          <ac:spMkLst>
            <pc:docMk/>
            <pc:sldMk cId="2997345059" sldId="261"/>
            <ac:spMk id="2" creationId="{02D15593-B310-0438-FB73-E6C9018779C6}"/>
          </ac:spMkLst>
        </pc:spChg>
        <pc:spChg chg="add">
          <ac:chgData name="juned shah" userId="f07c624b5dd8b873" providerId="Windows Live" clId="Web-{CB10CE17-81FF-4E15-83A0-4234C02BABE9}" dt="2022-07-14T07:58:42.926" v="143"/>
          <ac:spMkLst>
            <pc:docMk/>
            <pc:sldMk cId="2997345059" sldId="261"/>
            <ac:spMk id="10" creationId="{744CAA32-F237-419C-A2DD-43C28D920D3C}"/>
          </ac:spMkLst>
        </pc:spChg>
        <pc:picChg chg="add">
          <ac:chgData name="juned shah" userId="f07c624b5dd8b873" providerId="Windows Live" clId="Web-{CB10CE17-81FF-4E15-83A0-4234C02BABE9}" dt="2022-07-14T07:58:42.926" v="143"/>
          <ac:picMkLst>
            <pc:docMk/>
            <pc:sldMk cId="2997345059" sldId="261"/>
            <ac:picMk id="4" creationId="{8190E825-600A-6F9A-8397-4D37382D3753}"/>
          </ac:picMkLst>
        </pc:picChg>
        <pc:cxnChg chg="add">
          <ac:chgData name="juned shah" userId="f07c624b5dd8b873" providerId="Windows Live" clId="Web-{CB10CE17-81FF-4E15-83A0-4234C02BABE9}" dt="2022-07-14T07:58:42.926" v="143"/>
          <ac:cxnSpMkLst>
            <pc:docMk/>
            <pc:sldMk cId="2997345059" sldId="261"/>
            <ac:cxnSpMk id="8" creationId="{F209B62C-3402-4623-9A7C-AA048B56F8C3}"/>
          </ac:cxnSpMkLst>
        </pc:cxnChg>
        <pc:cxnChg chg="add">
          <ac:chgData name="juned shah" userId="f07c624b5dd8b873" providerId="Windows Live" clId="Web-{CB10CE17-81FF-4E15-83A0-4234C02BABE9}" dt="2022-07-14T07:58:42.926" v="143"/>
          <ac:cxnSpMkLst>
            <pc:docMk/>
            <pc:sldMk cId="2997345059" sldId="261"/>
            <ac:cxnSpMk id="12" creationId="{691422F5-4221-4812-AFD9-5479C6D60AD9}"/>
          </ac:cxnSpMkLst>
        </pc:cxnChg>
      </pc:sldChg>
      <pc:sldChg chg="addSp modSp new mod setBg">
        <pc:chgData name="juned shah" userId="f07c624b5dd8b873" providerId="Windows Live" clId="Web-{CB10CE17-81FF-4E15-83A0-4234C02BABE9}" dt="2022-07-14T08:02:08.871" v="235" actId="20577"/>
        <pc:sldMkLst>
          <pc:docMk/>
          <pc:sldMk cId="1722965552" sldId="262"/>
        </pc:sldMkLst>
        <pc:spChg chg="mod">
          <ac:chgData name="juned shah" userId="f07c624b5dd8b873" providerId="Windows Live" clId="Web-{CB10CE17-81FF-4E15-83A0-4234C02BABE9}" dt="2022-07-14T08:01:33.541" v="221"/>
          <ac:spMkLst>
            <pc:docMk/>
            <pc:sldMk cId="1722965552" sldId="262"/>
            <ac:spMk id="2" creationId="{51A4EF9A-260D-F9EA-A7BD-DDAE16FCF99E}"/>
          </ac:spMkLst>
        </pc:spChg>
        <pc:spChg chg="mod">
          <ac:chgData name="juned shah" userId="f07c624b5dd8b873" providerId="Windows Live" clId="Web-{CB10CE17-81FF-4E15-83A0-4234C02BABE9}" dt="2022-07-14T08:02:08.871" v="235" actId="20577"/>
          <ac:spMkLst>
            <pc:docMk/>
            <pc:sldMk cId="1722965552" sldId="262"/>
            <ac:spMk id="3" creationId="{B45EF9D6-8350-A0A8-989E-1330734646F9}"/>
          </ac:spMkLst>
        </pc:spChg>
        <pc:spChg chg="add">
          <ac:chgData name="juned shah" userId="f07c624b5dd8b873" providerId="Windows Live" clId="Web-{CB10CE17-81FF-4E15-83A0-4234C02BABE9}" dt="2022-07-14T08:01:33.541" v="221"/>
          <ac:spMkLst>
            <pc:docMk/>
            <pc:sldMk cId="1722965552" sldId="262"/>
            <ac:spMk id="9" creationId="{744CAA32-F237-419C-A2DD-43C28D920D3C}"/>
          </ac:spMkLst>
        </pc:spChg>
        <pc:picChg chg="add">
          <ac:chgData name="juned shah" userId="f07c624b5dd8b873" providerId="Windows Live" clId="Web-{CB10CE17-81FF-4E15-83A0-4234C02BABE9}" dt="2022-07-14T08:01:33.541" v="221"/>
          <ac:picMkLst>
            <pc:docMk/>
            <pc:sldMk cId="1722965552" sldId="262"/>
            <ac:picMk id="5" creationId="{157758D0-B40C-D281-09AB-F1266F3BFB5E}"/>
          </ac:picMkLst>
        </pc:picChg>
        <pc:cxnChg chg="add">
          <ac:chgData name="juned shah" userId="f07c624b5dd8b873" providerId="Windows Live" clId="Web-{CB10CE17-81FF-4E15-83A0-4234C02BABE9}" dt="2022-07-14T08:01:33.541" v="221"/>
          <ac:cxnSpMkLst>
            <pc:docMk/>
            <pc:sldMk cId="1722965552" sldId="262"/>
            <ac:cxnSpMk id="11" creationId="{753FE100-D0AB-4AE2-824B-60CFA31EC6A2}"/>
          </ac:cxnSpMkLst>
        </pc:cxnChg>
      </pc:sldChg>
      <pc:sldChg chg="addSp modSp new">
        <pc:chgData name="juned shah" userId="f07c624b5dd8b873" providerId="Windows Live" clId="Web-{CB10CE17-81FF-4E15-83A0-4234C02BABE9}" dt="2022-07-14T08:06:02.676" v="302" actId="20577"/>
        <pc:sldMkLst>
          <pc:docMk/>
          <pc:sldMk cId="1418981004" sldId="263"/>
        </pc:sldMkLst>
        <pc:spChg chg="add mod">
          <ac:chgData name="juned shah" userId="f07c624b5dd8b873" providerId="Windows Live" clId="Web-{CB10CE17-81FF-4E15-83A0-4234C02BABE9}" dt="2022-07-14T08:06:02.676" v="302" actId="20577"/>
          <ac:spMkLst>
            <pc:docMk/>
            <pc:sldMk cId="1418981004" sldId="263"/>
            <ac:spMk id="2" creationId="{E1B184EA-29C8-2945-2991-3BA3ED6DE9A0}"/>
          </ac:spMkLst>
        </pc:spChg>
      </pc:sldChg>
      <pc:sldChg chg="addSp delSp modSp new mod setBg">
        <pc:chgData name="juned shah" userId="f07c624b5dd8b873" providerId="Windows Live" clId="Web-{CB10CE17-81FF-4E15-83A0-4234C02BABE9}" dt="2022-07-14T08:11:52.548" v="309"/>
        <pc:sldMkLst>
          <pc:docMk/>
          <pc:sldMk cId="3956443889" sldId="264"/>
        </pc:sldMkLst>
        <pc:spChg chg="add mod ord">
          <ac:chgData name="juned shah" userId="f07c624b5dd8b873" providerId="Windows Live" clId="Web-{CB10CE17-81FF-4E15-83A0-4234C02BABE9}" dt="2022-07-14T08:11:24.032" v="307"/>
          <ac:spMkLst>
            <pc:docMk/>
            <pc:sldMk cId="3956443889" sldId="264"/>
            <ac:spMk id="2" creationId="{6E473EB4-D0B9-8F71-DD45-773F28A546EB}"/>
          </ac:spMkLst>
        </pc:spChg>
        <pc:spChg chg="add del">
          <ac:chgData name="juned shah" userId="f07c624b5dd8b873" providerId="Windows Live" clId="Web-{CB10CE17-81FF-4E15-83A0-4234C02BABE9}" dt="2022-07-14T08:11:52.548" v="309"/>
          <ac:spMkLst>
            <pc:docMk/>
            <pc:sldMk cId="3956443889" sldId="264"/>
            <ac:spMk id="8" creationId="{ABA4FDDF-F59C-428B-8603-3A86D75931AB}"/>
          </ac:spMkLst>
        </pc:spChg>
        <pc:spChg chg="add">
          <ac:chgData name="juned shah" userId="f07c624b5dd8b873" providerId="Windows Live" clId="Web-{CB10CE17-81FF-4E15-83A0-4234C02BABE9}" dt="2022-07-14T08:11:52.548" v="309"/>
          <ac:spMkLst>
            <pc:docMk/>
            <pc:sldMk cId="3956443889" sldId="264"/>
            <ac:spMk id="15" creationId="{ABA4FDDF-F59C-428B-8603-3A86D75931AB}"/>
          </ac:spMkLst>
        </pc:spChg>
        <pc:picChg chg="add mod">
          <ac:chgData name="juned shah" userId="f07c624b5dd8b873" providerId="Windows Live" clId="Web-{CB10CE17-81FF-4E15-83A0-4234C02BABE9}" dt="2022-07-14T08:11:52.548" v="309"/>
          <ac:picMkLst>
            <pc:docMk/>
            <pc:sldMk cId="3956443889" sldId="264"/>
            <ac:picMk id="3" creationId="{70DF7FFB-C86C-25B3-6BB0-1226E04F4214}"/>
          </ac:picMkLst>
        </pc:picChg>
        <pc:cxnChg chg="add del">
          <ac:chgData name="juned shah" userId="f07c624b5dd8b873" providerId="Windows Live" clId="Web-{CB10CE17-81FF-4E15-83A0-4234C02BABE9}" dt="2022-07-14T08:11:52.548" v="309"/>
          <ac:cxnSpMkLst>
            <pc:docMk/>
            <pc:sldMk cId="3956443889" sldId="264"/>
            <ac:cxnSpMk id="10" creationId="{9AE2764D-E1C7-4C0E-A5A4-12411550ABAD}"/>
          </ac:cxnSpMkLst>
        </pc:cxnChg>
      </pc:sldChg>
      <pc:sldChg chg="addSp delSp modSp new mod setBg">
        <pc:chgData name="juned shah" userId="f07c624b5dd8b873" providerId="Windows Live" clId="Web-{CB10CE17-81FF-4E15-83A0-4234C02BABE9}" dt="2022-07-14T08:13:51.990" v="322"/>
        <pc:sldMkLst>
          <pc:docMk/>
          <pc:sldMk cId="2927170333" sldId="265"/>
        </pc:sldMkLst>
        <pc:spChg chg="add mod ord">
          <ac:chgData name="juned shah" userId="f07c624b5dd8b873" providerId="Windows Live" clId="Web-{CB10CE17-81FF-4E15-83A0-4234C02BABE9}" dt="2022-07-14T08:13:11.192" v="317"/>
          <ac:spMkLst>
            <pc:docMk/>
            <pc:sldMk cId="2927170333" sldId="265"/>
            <ac:spMk id="2" creationId="{8CF1D43F-2E36-CDBF-670D-C45C29DC5EE0}"/>
          </ac:spMkLst>
        </pc:spChg>
        <pc:spChg chg="add mod">
          <ac:chgData name="juned shah" userId="f07c624b5dd8b873" providerId="Windows Live" clId="Web-{CB10CE17-81FF-4E15-83A0-4234C02BABE9}" dt="2022-07-14T08:13:44.396" v="320" actId="20577"/>
          <ac:spMkLst>
            <pc:docMk/>
            <pc:sldMk cId="2927170333" sldId="265"/>
            <ac:spMk id="4" creationId="{802FE591-FB2B-CAB4-E1A1-899D8E8ADE6D}"/>
          </ac:spMkLst>
        </pc:spChg>
        <pc:spChg chg="add del">
          <ac:chgData name="juned shah" userId="f07c624b5dd8b873" providerId="Windows Live" clId="Web-{CB10CE17-81FF-4E15-83A0-4234C02BABE9}" dt="2022-07-14T08:13:11.192" v="316"/>
          <ac:spMkLst>
            <pc:docMk/>
            <pc:sldMk cId="2927170333" sldId="265"/>
            <ac:spMk id="8" creationId="{ABA4FDDF-F59C-428B-8603-3A86D75931AB}"/>
          </ac:spMkLst>
        </pc:spChg>
        <pc:spChg chg="add del">
          <ac:chgData name="juned shah" userId="f07c624b5dd8b873" providerId="Windows Live" clId="Web-{CB10CE17-81FF-4E15-83A0-4234C02BABE9}" dt="2022-07-14T08:13:51.990" v="322"/>
          <ac:spMkLst>
            <pc:docMk/>
            <pc:sldMk cId="2927170333" sldId="265"/>
            <ac:spMk id="12" creationId="{ABA4FDDF-F59C-428B-8603-3A86D75931AB}"/>
          </ac:spMkLst>
        </pc:spChg>
        <pc:spChg chg="add">
          <ac:chgData name="juned shah" userId="f07c624b5dd8b873" providerId="Windows Live" clId="Web-{CB10CE17-81FF-4E15-83A0-4234C02BABE9}" dt="2022-07-14T08:13:51.990" v="322"/>
          <ac:spMkLst>
            <pc:docMk/>
            <pc:sldMk cId="2927170333" sldId="265"/>
            <ac:spMk id="18" creationId="{ABA4FDDF-F59C-428B-8603-3A86D75931AB}"/>
          </ac:spMkLst>
        </pc:spChg>
        <pc:picChg chg="add del mod">
          <ac:chgData name="juned shah" userId="f07c624b5dd8b873" providerId="Windows Live" clId="Web-{CB10CE17-81FF-4E15-83A0-4234C02BABE9}" dt="2022-07-14T08:13:25.364" v="318"/>
          <ac:picMkLst>
            <pc:docMk/>
            <pc:sldMk cId="2927170333" sldId="265"/>
            <ac:picMk id="3" creationId="{CAB8820A-4876-57F3-21AB-E295761EBDFE}"/>
          </ac:picMkLst>
        </pc:picChg>
        <pc:picChg chg="add mod ord">
          <ac:chgData name="juned shah" userId="f07c624b5dd8b873" providerId="Windows Live" clId="Web-{CB10CE17-81FF-4E15-83A0-4234C02BABE9}" dt="2022-07-14T08:13:51.990" v="322"/>
          <ac:picMkLst>
            <pc:docMk/>
            <pc:sldMk cId="2927170333" sldId="265"/>
            <ac:picMk id="5" creationId="{4B441787-3667-14ED-A28D-EEC65168D5BF}"/>
          </ac:picMkLst>
        </pc:picChg>
        <pc:cxnChg chg="add del">
          <ac:chgData name="juned shah" userId="f07c624b5dd8b873" providerId="Windows Live" clId="Web-{CB10CE17-81FF-4E15-83A0-4234C02BABE9}" dt="2022-07-14T08:13:11.192" v="316"/>
          <ac:cxnSpMkLst>
            <pc:docMk/>
            <pc:sldMk cId="2927170333" sldId="265"/>
            <ac:cxnSpMk id="10" creationId="{3EAD13EF-74FA-4D38-8F15-B51F09C96B35}"/>
          </ac:cxnSpMkLst>
        </pc:cxnChg>
        <pc:cxnChg chg="add del">
          <ac:chgData name="juned shah" userId="f07c624b5dd8b873" providerId="Windows Live" clId="Web-{CB10CE17-81FF-4E15-83A0-4234C02BABE9}" dt="2022-07-14T08:13:51.990" v="322"/>
          <ac:cxnSpMkLst>
            <pc:docMk/>
            <pc:sldMk cId="2927170333" sldId="265"/>
            <ac:cxnSpMk id="13" creationId="{9AE2764D-E1C7-4C0E-A5A4-12411550ABAD}"/>
          </ac:cxnSpMkLst>
        </pc:cxnChg>
      </pc:sldChg>
      <pc:sldChg chg="addSp modSp new">
        <pc:chgData name="juned shah" userId="f07c624b5dd8b873" providerId="Windows Live" clId="Web-{CB10CE17-81FF-4E15-83A0-4234C02BABE9}" dt="2022-07-14T08:55:53.170" v="349" actId="14100"/>
        <pc:sldMkLst>
          <pc:docMk/>
          <pc:sldMk cId="3583481620" sldId="266"/>
        </pc:sldMkLst>
        <pc:spChg chg="add mod">
          <ac:chgData name="juned shah" userId="f07c624b5dd8b873" providerId="Windows Live" clId="Web-{CB10CE17-81FF-4E15-83A0-4234C02BABE9}" dt="2022-07-14T08:55:53.170" v="349" actId="14100"/>
          <ac:spMkLst>
            <pc:docMk/>
            <pc:sldMk cId="3583481620" sldId="266"/>
            <ac:spMk id="2" creationId="{22BACE5E-5247-8D8A-F138-399A0932AE86}"/>
          </ac:spMkLst>
        </pc:spChg>
      </pc:sldChg>
      <pc:sldChg chg="addSp delSp modSp new mod setBg">
        <pc:chgData name="juned shah" userId="f07c624b5dd8b873" providerId="Windows Live" clId="Web-{CB10CE17-81FF-4E15-83A0-4234C02BABE9}" dt="2022-07-14T08:58:13.704" v="360" actId="14100"/>
        <pc:sldMkLst>
          <pc:docMk/>
          <pc:sldMk cId="3919719864" sldId="267"/>
        </pc:sldMkLst>
        <pc:spChg chg="add mod ord">
          <ac:chgData name="juned shah" userId="f07c624b5dd8b873" providerId="Windows Live" clId="Web-{CB10CE17-81FF-4E15-83A0-4234C02BABE9}" dt="2022-07-14T08:57:34.954" v="356"/>
          <ac:spMkLst>
            <pc:docMk/>
            <pc:sldMk cId="3919719864" sldId="267"/>
            <ac:spMk id="2" creationId="{3DC27375-46D5-CE2B-D27A-85F8D19F01A8}"/>
          </ac:spMkLst>
        </pc:spChg>
        <pc:spChg chg="add del">
          <ac:chgData name="juned shah" userId="f07c624b5dd8b873" providerId="Windows Live" clId="Web-{CB10CE17-81FF-4E15-83A0-4234C02BABE9}" dt="2022-07-14T08:57:34.938" v="355"/>
          <ac:spMkLst>
            <pc:docMk/>
            <pc:sldMk cId="3919719864" sldId="267"/>
            <ac:spMk id="8" creationId="{ABA4FDDF-F59C-428B-8603-3A86D75931AB}"/>
          </ac:spMkLst>
        </pc:spChg>
        <pc:spChg chg="add">
          <ac:chgData name="juned shah" userId="f07c624b5dd8b873" providerId="Windows Live" clId="Web-{CB10CE17-81FF-4E15-83A0-4234C02BABE9}" dt="2022-07-14T08:57:34.954" v="356"/>
          <ac:spMkLst>
            <pc:docMk/>
            <pc:sldMk cId="3919719864" sldId="267"/>
            <ac:spMk id="12" creationId="{ABA4FDDF-F59C-428B-8603-3A86D75931AB}"/>
          </ac:spMkLst>
        </pc:spChg>
        <pc:picChg chg="add del mod">
          <ac:chgData name="juned shah" userId="f07c624b5dd8b873" providerId="Windows Live" clId="Web-{CB10CE17-81FF-4E15-83A0-4234C02BABE9}" dt="2022-07-14T08:57:41.798" v="357"/>
          <ac:picMkLst>
            <pc:docMk/>
            <pc:sldMk cId="3919719864" sldId="267"/>
            <ac:picMk id="3" creationId="{A28EC2A7-3626-2530-8D61-83BC7CC1F72F}"/>
          </ac:picMkLst>
        </pc:picChg>
        <pc:picChg chg="add mod">
          <ac:chgData name="juned shah" userId="f07c624b5dd8b873" providerId="Windows Live" clId="Web-{CB10CE17-81FF-4E15-83A0-4234C02BABE9}" dt="2022-07-14T08:58:13.704" v="360" actId="14100"/>
          <ac:picMkLst>
            <pc:docMk/>
            <pc:sldMk cId="3919719864" sldId="267"/>
            <ac:picMk id="4" creationId="{9DF296BB-802A-FFBF-FBBA-B78E9CE4004B}"/>
          </ac:picMkLst>
        </pc:picChg>
        <pc:cxnChg chg="add del">
          <ac:chgData name="juned shah" userId="f07c624b5dd8b873" providerId="Windows Live" clId="Web-{CB10CE17-81FF-4E15-83A0-4234C02BABE9}" dt="2022-07-14T08:57:34.938" v="355"/>
          <ac:cxnSpMkLst>
            <pc:docMk/>
            <pc:sldMk cId="3919719864" sldId="267"/>
            <ac:cxnSpMk id="10" creationId="{9AE2764D-E1C7-4C0E-A5A4-12411550ABAD}"/>
          </ac:cxnSpMkLst>
        </pc:cxnChg>
        <pc:cxnChg chg="add">
          <ac:chgData name="juned shah" userId="f07c624b5dd8b873" providerId="Windows Live" clId="Web-{CB10CE17-81FF-4E15-83A0-4234C02BABE9}" dt="2022-07-14T08:57:34.954" v="356"/>
          <ac:cxnSpMkLst>
            <pc:docMk/>
            <pc:sldMk cId="3919719864" sldId="267"/>
            <ac:cxnSpMk id="13" creationId="{3EAD13EF-74FA-4D38-8F15-B51F09C96B35}"/>
          </ac:cxnSpMkLst>
        </pc:cxnChg>
      </pc:sldChg>
      <pc:sldChg chg="addSp modSp new mod setBg">
        <pc:chgData name="juned shah" userId="f07c624b5dd8b873" providerId="Windows Live" clId="Web-{CB10CE17-81FF-4E15-83A0-4234C02BABE9}" dt="2022-07-14T09:03:19.383" v="384" actId="14100"/>
        <pc:sldMkLst>
          <pc:docMk/>
          <pc:sldMk cId="1908290328" sldId="268"/>
        </pc:sldMkLst>
        <pc:spChg chg="add mod">
          <ac:chgData name="juned shah" userId="f07c624b5dd8b873" providerId="Windows Live" clId="Web-{CB10CE17-81FF-4E15-83A0-4234C02BABE9}" dt="2022-07-14T09:03:19.383" v="384" actId="14100"/>
          <ac:spMkLst>
            <pc:docMk/>
            <pc:sldMk cId="1908290328" sldId="268"/>
            <ac:spMk id="2" creationId="{892A7438-6951-8EC6-FD4F-FF0998A5F42F}"/>
          </ac:spMkLst>
        </pc:spChg>
        <pc:spChg chg="add">
          <ac:chgData name="juned shah" userId="f07c624b5dd8b873" providerId="Windows Live" clId="Web-{CB10CE17-81FF-4E15-83A0-4234C02BABE9}" dt="2022-07-14T09:03:10.398" v="380"/>
          <ac:spMkLst>
            <pc:docMk/>
            <pc:sldMk cId="1908290328" sldId="268"/>
            <ac:spMk id="10" creationId="{744CAA32-F237-419C-A2DD-43C28D920D3C}"/>
          </ac:spMkLst>
        </pc:spChg>
        <pc:picChg chg="add">
          <ac:chgData name="juned shah" userId="f07c624b5dd8b873" providerId="Windows Live" clId="Web-{CB10CE17-81FF-4E15-83A0-4234C02BABE9}" dt="2022-07-14T09:03:10.398" v="380"/>
          <ac:picMkLst>
            <pc:docMk/>
            <pc:sldMk cId="1908290328" sldId="268"/>
            <ac:picMk id="4" creationId="{5B430C9C-1D4B-90DE-985D-7B29A14C8C6B}"/>
          </ac:picMkLst>
        </pc:picChg>
        <pc:cxnChg chg="add">
          <ac:chgData name="juned shah" userId="f07c624b5dd8b873" providerId="Windows Live" clId="Web-{CB10CE17-81FF-4E15-83A0-4234C02BABE9}" dt="2022-07-14T09:03:10.398" v="380"/>
          <ac:cxnSpMkLst>
            <pc:docMk/>
            <pc:sldMk cId="1908290328" sldId="268"/>
            <ac:cxnSpMk id="8" creationId="{F209B62C-3402-4623-9A7C-AA048B56F8C3}"/>
          </ac:cxnSpMkLst>
        </pc:cxnChg>
        <pc:cxnChg chg="add">
          <ac:chgData name="juned shah" userId="f07c624b5dd8b873" providerId="Windows Live" clId="Web-{CB10CE17-81FF-4E15-83A0-4234C02BABE9}" dt="2022-07-14T09:03:10.398" v="380"/>
          <ac:cxnSpMkLst>
            <pc:docMk/>
            <pc:sldMk cId="1908290328" sldId="268"/>
            <ac:cxnSpMk id="12" creationId="{691422F5-4221-4812-AFD9-5479C6D60AD9}"/>
          </ac:cxnSpMkLst>
        </pc:cxnChg>
      </pc:sldChg>
      <pc:sldChg chg="addSp modSp new mod setBg">
        <pc:chgData name="juned shah" userId="f07c624b5dd8b873" providerId="Windows Live" clId="Web-{CB10CE17-81FF-4E15-83A0-4234C02BABE9}" dt="2022-07-14T09:04:55.369" v="420" actId="14100"/>
        <pc:sldMkLst>
          <pc:docMk/>
          <pc:sldMk cId="4095319205" sldId="269"/>
        </pc:sldMkLst>
        <pc:spChg chg="add mod">
          <ac:chgData name="juned shah" userId="f07c624b5dd8b873" providerId="Windows Live" clId="Web-{CB10CE17-81FF-4E15-83A0-4234C02BABE9}" dt="2022-07-14T09:04:55.369" v="420" actId="14100"/>
          <ac:spMkLst>
            <pc:docMk/>
            <pc:sldMk cId="4095319205" sldId="269"/>
            <ac:spMk id="2" creationId="{F4846435-3FF9-02C8-6E37-D4CFE87E3E1F}"/>
          </ac:spMkLst>
        </pc:spChg>
        <pc:spChg chg="add">
          <ac:chgData name="juned shah" userId="f07c624b5dd8b873" providerId="Windows Live" clId="Web-{CB10CE17-81FF-4E15-83A0-4234C02BABE9}" dt="2022-07-14T09:04:24.228" v="411"/>
          <ac:spMkLst>
            <pc:docMk/>
            <pc:sldMk cId="4095319205" sldId="269"/>
            <ac:spMk id="10" creationId="{744CAA32-F237-419C-A2DD-43C28D920D3C}"/>
          </ac:spMkLst>
        </pc:spChg>
        <pc:picChg chg="add">
          <ac:chgData name="juned shah" userId="f07c624b5dd8b873" providerId="Windows Live" clId="Web-{CB10CE17-81FF-4E15-83A0-4234C02BABE9}" dt="2022-07-14T09:04:24.228" v="411"/>
          <ac:picMkLst>
            <pc:docMk/>
            <pc:sldMk cId="4095319205" sldId="269"/>
            <ac:picMk id="4" creationId="{15BB8442-1F8C-7A3B-8FEC-105729084660}"/>
          </ac:picMkLst>
        </pc:picChg>
        <pc:cxnChg chg="add">
          <ac:chgData name="juned shah" userId="f07c624b5dd8b873" providerId="Windows Live" clId="Web-{CB10CE17-81FF-4E15-83A0-4234C02BABE9}" dt="2022-07-14T09:04:24.228" v="411"/>
          <ac:cxnSpMkLst>
            <pc:docMk/>
            <pc:sldMk cId="4095319205" sldId="269"/>
            <ac:cxnSpMk id="8" creationId="{F209B62C-3402-4623-9A7C-AA048B56F8C3}"/>
          </ac:cxnSpMkLst>
        </pc:cxnChg>
        <pc:cxnChg chg="add">
          <ac:chgData name="juned shah" userId="f07c624b5dd8b873" providerId="Windows Live" clId="Web-{CB10CE17-81FF-4E15-83A0-4234C02BABE9}" dt="2022-07-14T09:04:24.228" v="411"/>
          <ac:cxnSpMkLst>
            <pc:docMk/>
            <pc:sldMk cId="4095319205" sldId="269"/>
            <ac:cxnSpMk id="12" creationId="{753FE100-D0AB-4AE2-824B-60CFA31EC6A2}"/>
          </ac:cxnSpMkLst>
        </pc:cxnChg>
      </pc:sldChg>
      <pc:sldChg chg="addSp modSp new mod modClrScheme chgLayout">
        <pc:chgData name="juned shah" userId="f07c624b5dd8b873" providerId="Windows Live" clId="Web-{CB10CE17-81FF-4E15-83A0-4234C02BABE9}" dt="2022-07-14T09:06:24.121" v="486" actId="14100"/>
        <pc:sldMkLst>
          <pc:docMk/>
          <pc:sldMk cId="152950720" sldId="270"/>
        </pc:sldMkLst>
        <pc:spChg chg="add mod">
          <ac:chgData name="juned shah" userId="f07c624b5dd8b873" providerId="Windows Live" clId="Web-{CB10CE17-81FF-4E15-83A0-4234C02BABE9}" dt="2022-07-14T09:06:18.558" v="485" actId="14100"/>
          <ac:spMkLst>
            <pc:docMk/>
            <pc:sldMk cId="152950720" sldId="270"/>
            <ac:spMk id="2" creationId="{737A881A-7E89-3B44-2C34-CDC417BFEF60}"/>
          </ac:spMkLst>
        </pc:spChg>
        <pc:spChg chg="add mod">
          <ac:chgData name="juned shah" userId="f07c624b5dd8b873" providerId="Windows Live" clId="Web-{CB10CE17-81FF-4E15-83A0-4234C02BABE9}" dt="2022-07-14T09:06:24.121" v="486" actId="14100"/>
          <ac:spMkLst>
            <pc:docMk/>
            <pc:sldMk cId="152950720" sldId="270"/>
            <ac:spMk id="3" creationId="{3FC31C7F-C0A8-0942-0F19-1B5CDEBA83F0}"/>
          </ac:spMkLst>
        </pc:spChg>
      </pc:sldChg>
      <pc:sldChg chg="addSp modSp new">
        <pc:chgData name="juned shah" userId="f07c624b5dd8b873" providerId="Windows Live" clId="Web-{CB10CE17-81FF-4E15-83A0-4234C02BABE9}" dt="2022-07-14T09:07:23.294" v="501" actId="20577"/>
        <pc:sldMkLst>
          <pc:docMk/>
          <pc:sldMk cId="1404465285" sldId="271"/>
        </pc:sldMkLst>
        <pc:spChg chg="add mod">
          <ac:chgData name="juned shah" userId="f07c624b5dd8b873" providerId="Windows Live" clId="Web-{CB10CE17-81FF-4E15-83A0-4234C02BABE9}" dt="2022-07-14T09:07:23.294" v="501" actId="20577"/>
          <ac:spMkLst>
            <pc:docMk/>
            <pc:sldMk cId="1404465285" sldId="271"/>
            <ac:spMk id="2" creationId="{F034ED52-0727-A237-D216-FDB020A6B91C}"/>
          </ac:spMkLst>
        </pc:spChg>
      </pc:sldChg>
      <pc:sldChg chg="addSp delSp modSp new mod setBg">
        <pc:chgData name="juned shah" userId="f07c624b5dd8b873" providerId="Windows Live" clId="Web-{CB10CE17-81FF-4E15-83A0-4234C02BABE9}" dt="2022-07-14T09:08:36.046" v="520"/>
        <pc:sldMkLst>
          <pc:docMk/>
          <pc:sldMk cId="831137495" sldId="272"/>
        </pc:sldMkLst>
        <pc:spChg chg="add mod">
          <ac:chgData name="juned shah" userId="f07c624b5dd8b873" providerId="Windows Live" clId="Web-{CB10CE17-81FF-4E15-83A0-4234C02BABE9}" dt="2022-07-14T09:08:22.905" v="517"/>
          <ac:spMkLst>
            <pc:docMk/>
            <pc:sldMk cId="831137495" sldId="272"/>
            <ac:spMk id="2" creationId="{7AF46F8A-6C37-F3DE-1205-D25B83BC18DB}"/>
          </ac:spMkLst>
        </pc:spChg>
        <pc:spChg chg="add del">
          <ac:chgData name="juned shah" userId="f07c624b5dd8b873" providerId="Windows Live" clId="Web-{CB10CE17-81FF-4E15-83A0-4234C02BABE9}" dt="2022-07-14T09:08:22.889" v="516"/>
          <ac:spMkLst>
            <pc:docMk/>
            <pc:sldMk cId="831137495" sldId="272"/>
            <ac:spMk id="11" creationId="{19F9BF86-FE94-4517-B97D-026C7515E589}"/>
          </ac:spMkLst>
        </pc:spChg>
        <pc:spChg chg="add">
          <ac:chgData name="juned shah" userId="f07c624b5dd8b873" providerId="Windows Live" clId="Web-{CB10CE17-81FF-4E15-83A0-4234C02BABE9}" dt="2022-07-14T09:08:22.905" v="517"/>
          <ac:spMkLst>
            <pc:docMk/>
            <pc:sldMk cId="831137495" sldId="272"/>
            <ac:spMk id="16" creationId="{19F9BF86-FE94-4517-B97D-026C7515E589}"/>
          </ac:spMkLst>
        </pc:spChg>
        <pc:graphicFrameChg chg="add mod modGraphic">
          <ac:chgData name="juned shah" userId="f07c624b5dd8b873" providerId="Windows Live" clId="Web-{CB10CE17-81FF-4E15-83A0-4234C02BABE9}" dt="2022-07-14T09:08:36.046" v="520"/>
          <ac:graphicFrameMkLst>
            <pc:docMk/>
            <pc:sldMk cId="831137495" sldId="272"/>
            <ac:graphicFrameMk id="4" creationId="{F7F54B7D-F951-EB66-582C-C1819A78C8FC}"/>
          </ac:graphicFrameMkLst>
        </pc:graphicFrameChg>
        <pc:cxnChg chg="add del">
          <ac:chgData name="juned shah" userId="f07c624b5dd8b873" providerId="Windows Live" clId="Web-{CB10CE17-81FF-4E15-83A0-4234C02BABE9}" dt="2022-07-14T09:08:22.889" v="516"/>
          <ac:cxnSpMkLst>
            <pc:docMk/>
            <pc:sldMk cId="831137495" sldId="272"/>
            <ac:cxnSpMk id="9" creationId="{F209B62C-3402-4623-9A7C-AA048B56F8C3}"/>
          </ac:cxnSpMkLst>
        </pc:cxnChg>
        <pc:cxnChg chg="add del">
          <ac:chgData name="juned shah" userId="f07c624b5dd8b873" providerId="Windows Live" clId="Web-{CB10CE17-81FF-4E15-83A0-4234C02BABE9}" dt="2022-07-14T09:08:22.889" v="516"/>
          <ac:cxnSpMkLst>
            <pc:docMk/>
            <pc:sldMk cId="831137495" sldId="272"/>
            <ac:cxnSpMk id="13" creationId="{923D9990-956B-4AC8-93BB-32078816E935}"/>
          </ac:cxnSpMkLst>
        </pc:cxnChg>
        <pc:cxnChg chg="add">
          <ac:chgData name="juned shah" userId="f07c624b5dd8b873" providerId="Windows Live" clId="Web-{CB10CE17-81FF-4E15-83A0-4234C02BABE9}" dt="2022-07-14T09:08:22.905" v="517"/>
          <ac:cxnSpMkLst>
            <pc:docMk/>
            <pc:sldMk cId="831137495" sldId="272"/>
            <ac:cxnSpMk id="15" creationId="{F209B62C-3402-4623-9A7C-AA048B56F8C3}"/>
          </ac:cxnSpMkLst>
        </pc:cxnChg>
        <pc:cxnChg chg="add">
          <ac:chgData name="juned shah" userId="f07c624b5dd8b873" providerId="Windows Live" clId="Web-{CB10CE17-81FF-4E15-83A0-4234C02BABE9}" dt="2022-07-14T09:08:22.905" v="517"/>
          <ac:cxnSpMkLst>
            <pc:docMk/>
            <pc:sldMk cId="831137495" sldId="272"/>
            <ac:cxnSpMk id="17" creationId="{59D7B6BE-A4E0-4483-BEC5-493AC3E5D2AD}"/>
          </ac:cxnSpMkLst>
        </pc:cxnChg>
      </pc:sldChg>
      <pc:sldChg chg="addSp modSp new">
        <pc:chgData name="juned shah" userId="f07c624b5dd8b873" providerId="Windows Live" clId="Web-{CB10CE17-81FF-4E15-83A0-4234C02BABE9}" dt="2022-07-14T09:09:03.609" v="534" actId="14100"/>
        <pc:sldMkLst>
          <pc:docMk/>
          <pc:sldMk cId="1847111462" sldId="273"/>
        </pc:sldMkLst>
        <pc:spChg chg="add mod">
          <ac:chgData name="juned shah" userId="f07c624b5dd8b873" providerId="Windows Live" clId="Web-{CB10CE17-81FF-4E15-83A0-4234C02BABE9}" dt="2022-07-14T09:09:03.609" v="534" actId="14100"/>
          <ac:spMkLst>
            <pc:docMk/>
            <pc:sldMk cId="1847111462" sldId="273"/>
            <ac:spMk id="2" creationId="{70DA1CF7-622D-7A80-FC33-B6BCF4B7BF05}"/>
          </ac:spMkLst>
        </pc:spChg>
      </pc:sldChg>
      <pc:sldChg chg="addSp delSp modSp new mod modClrScheme chgLayout">
        <pc:chgData name="juned shah" userId="f07c624b5dd8b873" providerId="Windows Live" clId="Web-{CB10CE17-81FF-4E15-83A0-4234C02BABE9}" dt="2022-07-14T09:10:52.861" v="555" actId="14100"/>
        <pc:sldMkLst>
          <pc:docMk/>
          <pc:sldMk cId="1142392079" sldId="274"/>
        </pc:sldMkLst>
        <pc:spChg chg="del">
          <ac:chgData name="juned shah" userId="f07c624b5dd8b873" providerId="Windows Live" clId="Web-{CB10CE17-81FF-4E15-83A0-4234C02BABE9}" dt="2022-07-14T09:10:17.642" v="536"/>
          <ac:spMkLst>
            <pc:docMk/>
            <pc:sldMk cId="1142392079" sldId="274"/>
            <ac:spMk id="2" creationId="{4D24406F-1FDC-6523-8DCB-5363C0DC0F26}"/>
          </ac:spMkLst>
        </pc:spChg>
        <pc:spChg chg="del">
          <ac:chgData name="juned shah" userId="f07c624b5dd8b873" providerId="Windows Live" clId="Web-{CB10CE17-81FF-4E15-83A0-4234C02BABE9}" dt="2022-07-14T09:10:17.642" v="536"/>
          <ac:spMkLst>
            <pc:docMk/>
            <pc:sldMk cId="1142392079" sldId="274"/>
            <ac:spMk id="3" creationId="{7A9F869A-56A4-B061-2242-BF0D5534A197}"/>
          </ac:spMkLst>
        </pc:spChg>
        <pc:spChg chg="add mod">
          <ac:chgData name="juned shah" userId="f07c624b5dd8b873" providerId="Windows Live" clId="Web-{CB10CE17-81FF-4E15-83A0-4234C02BABE9}" dt="2022-07-14T09:10:52.861" v="555" actId="14100"/>
          <ac:spMkLst>
            <pc:docMk/>
            <pc:sldMk cId="1142392079" sldId="274"/>
            <ac:spMk id="4" creationId="{D2745486-6084-D5BE-45F9-B666C4ADDEE1}"/>
          </ac:spMkLst>
        </pc:spChg>
      </pc:sldChg>
      <pc:sldChg chg="addSp modSp new mod setBg">
        <pc:chgData name="juned shah" userId="f07c624b5dd8b873" providerId="Windows Live" clId="Web-{CB10CE17-81FF-4E15-83A0-4234C02BABE9}" dt="2022-07-14T09:12:18.207" v="582" actId="14100"/>
        <pc:sldMkLst>
          <pc:docMk/>
          <pc:sldMk cId="836327876" sldId="275"/>
        </pc:sldMkLst>
        <pc:spChg chg="add mod">
          <ac:chgData name="juned shah" userId="f07c624b5dd8b873" providerId="Windows Live" clId="Web-{CB10CE17-81FF-4E15-83A0-4234C02BABE9}" dt="2022-07-14T09:12:18.207" v="582" actId="14100"/>
          <ac:spMkLst>
            <pc:docMk/>
            <pc:sldMk cId="836327876" sldId="275"/>
            <ac:spMk id="2" creationId="{927CE8E9-1F2A-1499-FE1D-DB886DB73F2F}"/>
          </ac:spMkLst>
        </pc:spChg>
        <pc:spChg chg="add">
          <ac:chgData name="juned shah" userId="f07c624b5dd8b873" providerId="Windows Live" clId="Web-{CB10CE17-81FF-4E15-83A0-4234C02BABE9}" dt="2022-07-14T09:11:47.331" v="572"/>
          <ac:spMkLst>
            <pc:docMk/>
            <pc:sldMk cId="836327876" sldId="275"/>
            <ac:spMk id="10" creationId="{744CAA32-F237-419C-A2DD-43C28D920D3C}"/>
          </ac:spMkLst>
        </pc:spChg>
        <pc:picChg chg="add">
          <ac:chgData name="juned shah" userId="f07c624b5dd8b873" providerId="Windows Live" clId="Web-{CB10CE17-81FF-4E15-83A0-4234C02BABE9}" dt="2022-07-14T09:11:47.331" v="572"/>
          <ac:picMkLst>
            <pc:docMk/>
            <pc:sldMk cId="836327876" sldId="275"/>
            <ac:picMk id="4" creationId="{B836F5DD-BEDE-B81A-7C9D-6FED0DC6C6A4}"/>
          </ac:picMkLst>
        </pc:picChg>
        <pc:cxnChg chg="add">
          <ac:chgData name="juned shah" userId="f07c624b5dd8b873" providerId="Windows Live" clId="Web-{CB10CE17-81FF-4E15-83A0-4234C02BABE9}" dt="2022-07-14T09:11:47.331" v="572"/>
          <ac:cxnSpMkLst>
            <pc:docMk/>
            <pc:sldMk cId="836327876" sldId="275"/>
            <ac:cxnSpMk id="8" creationId="{F209B62C-3402-4623-9A7C-AA048B56F8C3}"/>
          </ac:cxnSpMkLst>
        </pc:cxnChg>
        <pc:cxnChg chg="add">
          <ac:chgData name="juned shah" userId="f07c624b5dd8b873" providerId="Windows Live" clId="Web-{CB10CE17-81FF-4E15-83A0-4234C02BABE9}" dt="2022-07-14T09:11:47.331" v="572"/>
          <ac:cxnSpMkLst>
            <pc:docMk/>
            <pc:sldMk cId="836327876" sldId="275"/>
            <ac:cxnSpMk id="12" creationId="{691422F5-4221-4812-AFD9-5479C6D60AD9}"/>
          </ac:cxnSpMkLst>
        </pc:cxnChg>
      </pc:sldChg>
      <pc:sldChg chg="new">
        <pc:chgData name="juned shah" userId="f07c624b5dd8b873" providerId="Windows Live" clId="Web-{CB10CE17-81FF-4E15-83A0-4234C02BABE9}" dt="2022-07-14T09:12:25.660" v="583"/>
        <pc:sldMkLst>
          <pc:docMk/>
          <pc:sldMk cId="1728507929" sldId="276"/>
        </pc:sldMkLst>
      </pc:sldChg>
      <pc:sldMasterChg chg="del delSldLayout">
        <pc:chgData name="juned shah" userId="f07c624b5dd8b873" providerId="Windows Live" clId="Web-{CB10CE17-81FF-4E15-83A0-4234C02BABE9}" dt="2022-07-14T07:49:44.249" v="34"/>
        <pc:sldMasterMkLst>
          <pc:docMk/>
          <pc:sldMasterMk cId="0" sldId="2147483648"/>
        </pc:sldMasterMkLst>
        <pc:sldLayoutChg chg="del">
          <pc:chgData name="juned shah" userId="f07c624b5dd8b873" providerId="Windows Live" clId="Web-{CB10CE17-81FF-4E15-83A0-4234C02BABE9}" dt="2022-07-14T07:49:44.249" v="34"/>
          <pc:sldLayoutMkLst>
            <pc:docMk/>
            <pc:sldMasterMk cId="0" sldId="2147483648"/>
            <pc:sldLayoutMk cId="0" sldId="2147483649"/>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0"/>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1"/>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2"/>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3"/>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4"/>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5"/>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6"/>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7"/>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8"/>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59"/>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60"/>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61"/>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63"/>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66"/>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67"/>
          </pc:sldLayoutMkLst>
        </pc:sldLayoutChg>
        <pc:sldLayoutChg chg="del">
          <pc:chgData name="juned shah" userId="f07c624b5dd8b873" providerId="Windows Live" clId="Web-{CB10CE17-81FF-4E15-83A0-4234C02BABE9}" dt="2022-07-14T07:49:44.249" v="34"/>
          <pc:sldLayoutMkLst>
            <pc:docMk/>
            <pc:sldMasterMk cId="0" sldId="2147483648"/>
            <pc:sldLayoutMk cId="0" sldId="2147483668"/>
          </pc:sldLayoutMkLst>
        </pc:sldLayoutChg>
      </pc:sldMasterChg>
      <pc:sldMasterChg chg="add addSldLayout">
        <pc:chgData name="juned shah" userId="f07c624b5dd8b873" providerId="Windows Live" clId="Web-{CB10CE17-81FF-4E15-83A0-4234C02BABE9}" dt="2022-07-14T07:49:44.249" v="34"/>
        <pc:sldMasterMkLst>
          <pc:docMk/>
          <pc:sldMasterMk cId="1348928617" sldId="2147483686"/>
        </pc:sldMasterMkLst>
        <pc:sldLayoutChg chg="add">
          <pc:chgData name="juned shah" userId="f07c624b5dd8b873" providerId="Windows Live" clId="Web-{CB10CE17-81FF-4E15-83A0-4234C02BABE9}" dt="2022-07-14T07:49:44.249" v="34"/>
          <pc:sldLayoutMkLst>
            <pc:docMk/>
            <pc:sldMasterMk cId="1348928617" sldId="2147483686"/>
            <pc:sldLayoutMk cId="3830542533" sldId="2147483675"/>
          </pc:sldLayoutMkLst>
        </pc:sldLayoutChg>
        <pc:sldLayoutChg chg="add">
          <pc:chgData name="juned shah" userId="f07c624b5dd8b873" providerId="Windows Live" clId="Web-{CB10CE17-81FF-4E15-83A0-4234C02BABE9}" dt="2022-07-14T07:49:44.249" v="34"/>
          <pc:sldLayoutMkLst>
            <pc:docMk/>
            <pc:sldMasterMk cId="1348928617" sldId="2147483686"/>
            <pc:sldLayoutMk cId="3786355002" sldId="2147483676"/>
          </pc:sldLayoutMkLst>
        </pc:sldLayoutChg>
        <pc:sldLayoutChg chg="add">
          <pc:chgData name="juned shah" userId="f07c624b5dd8b873" providerId="Windows Live" clId="Web-{CB10CE17-81FF-4E15-83A0-4234C02BABE9}" dt="2022-07-14T07:49:44.249" v="34"/>
          <pc:sldLayoutMkLst>
            <pc:docMk/>
            <pc:sldMasterMk cId="1348928617" sldId="2147483686"/>
            <pc:sldLayoutMk cId="1026840726" sldId="2147483677"/>
          </pc:sldLayoutMkLst>
        </pc:sldLayoutChg>
        <pc:sldLayoutChg chg="add">
          <pc:chgData name="juned shah" userId="f07c624b5dd8b873" providerId="Windows Live" clId="Web-{CB10CE17-81FF-4E15-83A0-4234C02BABE9}" dt="2022-07-14T07:49:44.249" v="34"/>
          <pc:sldLayoutMkLst>
            <pc:docMk/>
            <pc:sldMasterMk cId="1348928617" sldId="2147483686"/>
            <pc:sldLayoutMk cId="1830283195" sldId="2147483678"/>
          </pc:sldLayoutMkLst>
        </pc:sldLayoutChg>
        <pc:sldLayoutChg chg="add">
          <pc:chgData name="juned shah" userId="f07c624b5dd8b873" providerId="Windows Live" clId="Web-{CB10CE17-81FF-4E15-83A0-4234C02BABE9}" dt="2022-07-14T07:49:44.249" v="34"/>
          <pc:sldLayoutMkLst>
            <pc:docMk/>
            <pc:sldMasterMk cId="1348928617" sldId="2147483686"/>
            <pc:sldLayoutMk cId="450103388" sldId="2147483679"/>
          </pc:sldLayoutMkLst>
        </pc:sldLayoutChg>
        <pc:sldLayoutChg chg="add">
          <pc:chgData name="juned shah" userId="f07c624b5dd8b873" providerId="Windows Live" clId="Web-{CB10CE17-81FF-4E15-83A0-4234C02BABE9}" dt="2022-07-14T07:49:44.249" v="34"/>
          <pc:sldLayoutMkLst>
            <pc:docMk/>
            <pc:sldMasterMk cId="1348928617" sldId="2147483686"/>
            <pc:sldLayoutMk cId="3056628165" sldId="2147483680"/>
          </pc:sldLayoutMkLst>
        </pc:sldLayoutChg>
        <pc:sldLayoutChg chg="add">
          <pc:chgData name="juned shah" userId="f07c624b5dd8b873" providerId="Windows Live" clId="Web-{CB10CE17-81FF-4E15-83A0-4234C02BABE9}" dt="2022-07-14T07:49:44.249" v="34"/>
          <pc:sldLayoutMkLst>
            <pc:docMk/>
            <pc:sldMasterMk cId="1348928617" sldId="2147483686"/>
            <pc:sldLayoutMk cId="318976163" sldId="2147483681"/>
          </pc:sldLayoutMkLst>
        </pc:sldLayoutChg>
        <pc:sldLayoutChg chg="add">
          <pc:chgData name="juned shah" userId="f07c624b5dd8b873" providerId="Windows Live" clId="Web-{CB10CE17-81FF-4E15-83A0-4234C02BABE9}" dt="2022-07-14T07:49:44.249" v="34"/>
          <pc:sldLayoutMkLst>
            <pc:docMk/>
            <pc:sldMasterMk cId="1348928617" sldId="2147483686"/>
            <pc:sldLayoutMk cId="344723003" sldId="2147483682"/>
          </pc:sldLayoutMkLst>
        </pc:sldLayoutChg>
        <pc:sldLayoutChg chg="add">
          <pc:chgData name="juned shah" userId="f07c624b5dd8b873" providerId="Windows Live" clId="Web-{CB10CE17-81FF-4E15-83A0-4234C02BABE9}" dt="2022-07-14T07:49:44.249" v="34"/>
          <pc:sldLayoutMkLst>
            <pc:docMk/>
            <pc:sldMasterMk cId="1348928617" sldId="2147483686"/>
            <pc:sldLayoutMk cId="584534912" sldId="2147483683"/>
          </pc:sldLayoutMkLst>
        </pc:sldLayoutChg>
        <pc:sldLayoutChg chg="add">
          <pc:chgData name="juned shah" userId="f07c624b5dd8b873" providerId="Windows Live" clId="Web-{CB10CE17-81FF-4E15-83A0-4234C02BABE9}" dt="2022-07-14T07:49:44.249" v="34"/>
          <pc:sldLayoutMkLst>
            <pc:docMk/>
            <pc:sldMasterMk cId="1348928617" sldId="2147483686"/>
            <pc:sldLayoutMk cId="2459988376" sldId="2147483684"/>
          </pc:sldLayoutMkLst>
        </pc:sldLayoutChg>
        <pc:sldLayoutChg chg="add">
          <pc:chgData name="juned shah" userId="f07c624b5dd8b873" providerId="Windows Live" clId="Web-{CB10CE17-81FF-4E15-83A0-4234C02BABE9}" dt="2022-07-14T07:49:44.249" v="34"/>
          <pc:sldLayoutMkLst>
            <pc:docMk/>
            <pc:sldMasterMk cId="1348928617" sldId="2147483686"/>
            <pc:sldLayoutMk cId="711602406" sldId="2147483685"/>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18976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44723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58453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459988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711602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45010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830542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7863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026840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830283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D4E46AA-1EC0-4433-9956-E798E94A6FB7}" type="datetimeFigureOut">
              <a:rPr lang="en-US" smtClean="0"/>
              <a:t>7/14/2022</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056628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0"/>
            <a:ext cx="10363200" cy="131444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853369"/>
            <a:ext cx="10363200" cy="30884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0D4E46AA-1EC0-4433-9956-E798E94A6FB7}" type="datetimeFigureOut">
              <a:rPr lang="en-US" smtClean="0"/>
              <a:pPr/>
              <a:t>7/14/2022</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38C08-47C7-4847-B0BE-B9D8DEEB3D1B}" type="slidenum">
              <a:rPr lang="en-US" smtClean="0"/>
              <a:pPr/>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92861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274320" indent="0" algn="l" defTabSz="914400" rtl="0" eaLnBrk="1" latinLnBrk="0" hangingPunct="1">
        <a:lnSpc>
          <a:spcPct val="120000"/>
        </a:lnSpc>
        <a:spcBef>
          <a:spcPts val="500"/>
        </a:spcBef>
        <a:buSzPct val="87000"/>
        <a:buFontTx/>
        <a:buNone/>
        <a:defRPr sz="1800"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594360" indent="0" algn="l" defTabSz="914400" rtl="0" eaLnBrk="1" latinLnBrk="0" hangingPunct="1">
        <a:lnSpc>
          <a:spcPct val="120000"/>
        </a:lnSpc>
        <a:spcBef>
          <a:spcPts val="500"/>
        </a:spcBef>
        <a:buSzPct val="87000"/>
        <a:buFontTx/>
        <a:buNone/>
        <a:defRPr sz="1400"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ritannica.com/science/polynomial" TargetMode="External"/><Relationship Id="rId7" Type="http://schemas.openxmlformats.org/officeDocument/2006/relationships/hyperlink" Target="https://www.britannica.com/science/trigonometry" TargetMode="External"/><Relationship Id="rId2" Type="http://schemas.openxmlformats.org/officeDocument/2006/relationships/hyperlink" Target="https://www.britannica.com/topic/set-mathematics-and-logic" TargetMode="External"/><Relationship Id="rId1" Type="http://schemas.openxmlformats.org/officeDocument/2006/relationships/slideLayout" Target="../slideLayouts/slideLayout2.xml"/><Relationship Id="rId6" Type="http://schemas.openxmlformats.org/officeDocument/2006/relationships/hyperlink" Target="https://www.britannica.com/science/logarithm" TargetMode="External"/><Relationship Id="rId5" Type="http://schemas.openxmlformats.org/officeDocument/2006/relationships/hyperlink" Target="https://www.britannica.com/science/modern-algebra" TargetMode="External"/><Relationship Id="rId4" Type="http://schemas.openxmlformats.org/officeDocument/2006/relationships/hyperlink" Target="https://www.britannica.com/dictionary/stimulat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byjus.com/maths/roots-of-polynomials/"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35E4E88-EA7C-E23B-8F4A-D4332AB9995F}"/>
              </a:ext>
            </a:extLst>
          </p:cNvPr>
          <p:cNvPicPr>
            <a:picLocks noChangeAspect="1"/>
          </p:cNvPicPr>
          <p:nvPr/>
        </p:nvPicPr>
        <p:blipFill rotWithShape="1">
          <a:blip r:embed="rId2"/>
          <a:srcRect t="29671" r="-2" b="-2"/>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421729" y="914400"/>
            <a:ext cx="4892948" cy="3427867"/>
          </a:xfrm>
        </p:spPr>
        <p:txBody>
          <a:bodyPr anchor="t">
            <a:normAutofit/>
          </a:bodyPr>
          <a:lstStyle/>
          <a:p>
            <a:pPr algn="r"/>
            <a:r>
              <a:rPr lang="en-US">
                <a:solidFill>
                  <a:srgbClr val="FFFFFF"/>
                </a:solidFill>
              </a:rPr>
              <a:t>SOLUTION OF  NON-LINEAR EQUATION</a:t>
            </a:r>
          </a:p>
        </p:txBody>
      </p:sp>
      <p:sp>
        <p:nvSpPr>
          <p:cNvPr id="3" name="Subtitle 2"/>
          <p:cNvSpPr>
            <a:spLocks noGrp="1"/>
          </p:cNvSpPr>
          <p:nvPr>
            <p:ph type="subTitle" idx="1"/>
          </p:nvPr>
        </p:nvSpPr>
        <p:spPr>
          <a:xfrm>
            <a:off x="6373503" y="5253051"/>
            <a:ext cx="4941173" cy="812923"/>
          </a:xfrm>
        </p:spPr>
        <p:txBody>
          <a:bodyPr vert="horz" lIns="91440" tIns="45720" rIns="91440" bIns="45720" rtlCol="0" anchor="t">
            <a:normAutofit/>
          </a:bodyPr>
          <a:lstStyle/>
          <a:p>
            <a:pPr algn="r"/>
            <a:r>
              <a:rPr lang="en-US">
                <a:solidFill>
                  <a:srgbClr val="FFFFFF"/>
                </a:solidFill>
              </a:rPr>
              <a:t>CHAPTER 1</a:t>
            </a:r>
          </a:p>
        </p:txBody>
      </p:sp>
      <p:cxnSp>
        <p:nvCxnSpPr>
          <p:cNvPr id="13" name="Straight Connector 1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14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F20C-CC95-3876-8627-DFB00534BEA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B08A43AA-5C1C-1405-2E63-2E7137C46647}"/>
              </a:ext>
            </a:extLst>
          </p:cNvPr>
          <p:cNvSpPr>
            <a:spLocks noGrp="1"/>
          </p:cNvSpPr>
          <p:nvPr>
            <p:ph idx="1"/>
          </p:nvPr>
        </p:nvSpPr>
        <p:spPr>
          <a:xfrm>
            <a:off x="914399" y="2234245"/>
            <a:ext cx="10958513" cy="4564833"/>
          </a:xfrm>
        </p:spPr>
        <p:txBody>
          <a:bodyPr vert="horz" lIns="91440" tIns="45720" rIns="91440" bIns="45720" rtlCol="0" anchor="t">
            <a:noAutofit/>
          </a:bodyPr>
          <a:lstStyle/>
          <a:p>
            <a:r>
              <a:rPr lang="en-US" sz="2400" b="1" dirty="0">
                <a:ea typeface="+mn-lt"/>
                <a:cs typeface="+mn-lt"/>
              </a:rPr>
              <a:t>algebraic equation</a:t>
            </a:r>
            <a:r>
              <a:rPr lang="en-US" sz="2400" dirty="0">
                <a:ea typeface="+mn-lt"/>
                <a:cs typeface="+mn-lt"/>
              </a:rPr>
              <a:t>, statement of the equality of two expressions formulated by applying to a </a:t>
            </a:r>
            <a:r>
              <a:rPr lang="en-US" sz="2400" dirty="0">
                <a:ea typeface="+mn-lt"/>
                <a:cs typeface="+mn-lt"/>
                <a:hlinkClick r:id="rId2"/>
              </a:rPr>
              <a:t>set</a:t>
            </a:r>
            <a:r>
              <a:rPr lang="en-US" sz="2400" dirty="0">
                <a:ea typeface="+mn-lt"/>
                <a:cs typeface="+mn-lt"/>
              </a:rPr>
              <a:t> of variables the algebraic operations, namely, addition, subtraction, multiplication, division, raising to a power, and extraction of a root. Examples are </a:t>
            </a:r>
            <a:r>
              <a:rPr lang="en-US" sz="2400" i="1" dirty="0">
                <a:ea typeface="+mn-lt"/>
                <a:cs typeface="+mn-lt"/>
              </a:rPr>
              <a:t>x</a:t>
            </a:r>
            <a:r>
              <a:rPr lang="en-US" sz="2400" baseline="30000" dirty="0">
                <a:ea typeface="+mn-lt"/>
                <a:cs typeface="+mn-lt"/>
              </a:rPr>
              <a:t>3</a:t>
            </a:r>
            <a:r>
              <a:rPr lang="en-US" sz="2400" dirty="0">
                <a:ea typeface="+mn-lt"/>
                <a:cs typeface="+mn-lt"/>
              </a:rPr>
              <a:t> + 1 and (</a:t>
            </a:r>
            <a:r>
              <a:rPr lang="en-US" sz="2400" i="1" dirty="0">
                <a:ea typeface="+mn-lt"/>
                <a:cs typeface="+mn-lt"/>
              </a:rPr>
              <a:t>y</a:t>
            </a:r>
            <a:r>
              <a:rPr lang="en-US" sz="2400" baseline="30000" dirty="0">
                <a:ea typeface="+mn-lt"/>
                <a:cs typeface="+mn-lt"/>
              </a:rPr>
              <a:t>4</a:t>
            </a:r>
            <a:r>
              <a:rPr lang="en-US" sz="2400" i="1" dirty="0">
                <a:ea typeface="+mn-lt"/>
                <a:cs typeface="+mn-lt"/>
              </a:rPr>
              <a:t>x</a:t>
            </a:r>
            <a:r>
              <a:rPr lang="en-US" sz="2400" baseline="30000" dirty="0">
                <a:ea typeface="+mn-lt"/>
                <a:cs typeface="+mn-lt"/>
              </a:rPr>
              <a:t>2</a:t>
            </a:r>
            <a:r>
              <a:rPr lang="en-US" sz="2400" dirty="0">
                <a:ea typeface="+mn-lt"/>
                <a:cs typeface="+mn-lt"/>
              </a:rPr>
              <a:t> + 2</a:t>
            </a:r>
            <a:r>
              <a:rPr lang="en-US" sz="2400" i="1" dirty="0">
                <a:ea typeface="+mn-lt"/>
                <a:cs typeface="+mn-lt"/>
              </a:rPr>
              <a:t>xy</a:t>
            </a:r>
            <a:r>
              <a:rPr lang="en-US" sz="2400" dirty="0">
                <a:ea typeface="+mn-lt"/>
                <a:cs typeface="+mn-lt"/>
              </a:rPr>
              <a:t> – </a:t>
            </a:r>
            <a:r>
              <a:rPr lang="en-US" sz="2400" i="1" dirty="0">
                <a:ea typeface="+mn-lt"/>
                <a:cs typeface="+mn-lt"/>
              </a:rPr>
              <a:t>y</a:t>
            </a:r>
            <a:r>
              <a:rPr lang="en-US" sz="2400" dirty="0">
                <a:ea typeface="+mn-lt"/>
                <a:cs typeface="+mn-lt"/>
              </a:rPr>
              <a:t>)/(</a:t>
            </a:r>
            <a:r>
              <a:rPr lang="en-US" sz="2400" i="1" dirty="0">
                <a:ea typeface="+mn-lt"/>
                <a:cs typeface="+mn-lt"/>
              </a:rPr>
              <a:t>x</a:t>
            </a:r>
            <a:r>
              <a:rPr lang="en-US" sz="2400" dirty="0">
                <a:ea typeface="+mn-lt"/>
                <a:cs typeface="+mn-lt"/>
              </a:rPr>
              <a:t> – 1) = 12. An important special case of such equations is that of </a:t>
            </a:r>
            <a:r>
              <a:rPr lang="en-US" sz="2400" dirty="0">
                <a:ea typeface="+mn-lt"/>
                <a:cs typeface="+mn-lt"/>
                <a:hlinkClick r:id="rId3"/>
              </a:rPr>
              <a:t>polynomial</a:t>
            </a:r>
            <a:r>
              <a:rPr lang="en-US" sz="2400" dirty="0">
                <a:ea typeface="+mn-lt"/>
                <a:cs typeface="+mn-lt"/>
              </a:rPr>
              <a:t> equations, expressions of the form </a:t>
            </a:r>
            <a:r>
              <a:rPr lang="en-US" sz="2400" i="1" dirty="0" err="1">
                <a:ea typeface="+mn-lt"/>
                <a:cs typeface="+mn-lt"/>
              </a:rPr>
              <a:t>ax</a:t>
            </a:r>
            <a:r>
              <a:rPr lang="en-US" sz="2400" i="1" baseline="30000" dirty="0" err="1">
                <a:ea typeface="+mn-lt"/>
                <a:cs typeface="+mn-lt"/>
              </a:rPr>
              <a:t>n</a:t>
            </a:r>
            <a:r>
              <a:rPr lang="en-US" sz="2400" dirty="0">
                <a:ea typeface="+mn-lt"/>
                <a:cs typeface="+mn-lt"/>
              </a:rPr>
              <a:t> + </a:t>
            </a:r>
            <a:r>
              <a:rPr lang="en-US" sz="2400" i="1" dirty="0" err="1">
                <a:ea typeface="+mn-lt"/>
                <a:cs typeface="+mn-lt"/>
              </a:rPr>
              <a:t>bx</a:t>
            </a:r>
            <a:r>
              <a:rPr lang="en-US" sz="2400" i="1" baseline="30000" dirty="0" err="1">
                <a:ea typeface="+mn-lt"/>
                <a:cs typeface="+mn-lt"/>
              </a:rPr>
              <a:t>n</a:t>
            </a:r>
            <a:r>
              <a:rPr lang="en-US" sz="2400" baseline="30000" dirty="0">
                <a:ea typeface="+mn-lt"/>
                <a:cs typeface="+mn-lt"/>
              </a:rPr>
              <a:t> − 1</a:t>
            </a:r>
            <a:r>
              <a:rPr lang="en-US" sz="2400" dirty="0">
                <a:ea typeface="+mn-lt"/>
                <a:cs typeface="+mn-lt"/>
              </a:rPr>
              <a:t> + … + </a:t>
            </a:r>
            <a:r>
              <a:rPr lang="en-US" sz="2400" i="1" dirty="0" err="1">
                <a:ea typeface="+mn-lt"/>
                <a:cs typeface="+mn-lt"/>
              </a:rPr>
              <a:t>gx</a:t>
            </a:r>
            <a:r>
              <a:rPr lang="en-US" sz="2400" dirty="0">
                <a:ea typeface="+mn-lt"/>
                <a:cs typeface="+mn-lt"/>
              </a:rPr>
              <a:t> + </a:t>
            </a:r>
            <a:r>
              <a:rPr lang="en-US" sz="2400" i="1" dirty="0">
                <a:ea typeface="+mn-lt"/>
                <a:cs typeface="+mn-lt"/>
              </a:rPr>
              <a:t>h</a:t>
            </a:r>
            <a:r>
              <a:rPr lang="en-US" sz="2400" dirty="0">
                <a:ea typeface="+mn-lt"/>
                <a:cs typeface="+mn-lt"/>
              </a:rPr>
              <a:t> = </a:t>
            </a:r>
            <a:r>
              <a:rPr lang="en-US" sz="2400" i="1" dirty="0">
                <a:ea typeface="+mn-lt"/>
                <a:cs typeface="+mn-lt"/>
              </a:rPr>
              <a:t>k</a:t>
            </a:r>
            <a:r>
              <a:rPr lang="en-US" sz="2400" dirty="0">
                <a:ea typeface="+mn-lt"/>
                <a:cs typeface="+mn-lt"/>
              </a:rPr>
              <a:t>. They have as many solutions as their degree (</a:t>
            </a:r>
            <a:r>
              <a:rPr lang="en-US" sz="2400" i="1" dirty="0">
                <a:ea typeface="+mn-lt"/>
                <a:cs typeface="+mn-lt"/>
              </a:rPr>
              <a:t>n</a:t>
            </a:r>
            <a:r>
              <a:rPr lang="en-US" sz="2400" dirty="0">
                <a:ea typeface="+mn-lt"/>
                <a:cs typeface="+mn-lt"/>
              </a:rPr>
              <a:t>), and the search for their solutions </a:t>
            </a:r>
            <a:r>
              <a:rPr lang="en-US" sz="2400" dirty="0">
                <a:ea typeface="+mn-lt"/>
                <a:cs typeface="+mn-lt"/>
                <a:hlinkClick r:id="rId4"/>
              </a:rPr>
              <a:t>stimulated</a:t>
            </a:r>
            <a:r>
              <a:rPr lang="en-US" sz="2400" dirty="0">
                <a:ea typeface="+mn-lt"/>
                <a:cs typeface="+mn-lt"/>
              </a:rPr>
              <a:t> much of the development of classical and </a:t>
            </a:r>
            <a:r>
              <a:rPr lang="en-US" sz="2400" dirty="0">
                <a:ea typeface="+mn-lt"/>
                <a:cs typeface="+mn-lt"/>
                <a:hlinkClick r:id="rId5"/>
              </a:rPr>
              <a:t>modern algebra</a:t>
            </a:r>
            <a:r>
              <a:rPr lang="en-US" sz="2400" dirty="0">
                <a:ea typeface="+mn-lt"/>
                <a:cs typeface="+mn-lt"/>
              </a:rPr>
              <a:t>. Equations like </a:t>
            </a:r>
            <a:r>
              <a:rPr lang="en-US" sz="2400" i="1" dirty="0">
                <a:ea typeface="+mn-lt"/>
                <a:cs typeface="+mn-lt"/>
              </a:rPr>
              <a:t>x</a:t>
            </a:r>
            <a:r>
              <a:rPr lang="en-US" sz="2400" dirty="0">
                <a:ea typeface="+mn-lt"/>
                <a:cs typeface="+mn-lt"/>
              </a:rPr>
              <a:t> sin (</a:t>
            </a:r>
            <a:r>
              <a:rPr lang="en-US" sz="2400" i="1" dirty="0">
                <a:ea typeface="+mn-lt"/>
                <a:cs typeface="+mn-lt"/>
              </a:rPr>
              <a:t>x</a:t>
            </a:r>
            <a:r>
              <a:rPr lang="en-US" sz="2400" dirty="0">
                <a:ea typeface="+mn-lt"/>
                <a:cs typeface="+mn-lt"/>
              </a:rPr>
              <a:t>) = </a:t>
            </a:r>
            <a:r>
              <a:rPr lang="en-US" sz="2400" i="1" dirty="0">
                <a:ea typeface="+mn-lt"/>
                <a:cs typeface="+mn-lt"/>
              </a:rPr>
              <a:t>c</a:t>
            </a:r>
            <a:r>
              <a:rPr lang="en-US" sz="2400" dirty="0">
                <a:ea typeface="+mn-lt"/>
                <a:cs typeface="+mn-lt"/>
              </a:rPr>
              <a:t> that involve </a:t>
            </a:r>
            <a:r>
              <a:rPr lang="en-US" sz="2400" dirty="0" err="1">
                <a:ea typeface="+mn-lt"/>
                <a:cs typeface="+mn-lt"/>
              </a:rPr>
              <a:t>nonalgebraic</a:t>
            </a:r>
            <a:r>
              <a:rPr lang="en-US" sz="2400" dirty="0">
                <a:ea typeface="+mn-lt"/>
                <a:cs typeface="+mn-lt"/>
              </a:rPr>
              <a:t> operations, such as </a:t>
            </a:r>
            <a:r>
              <a:rPr lang="en-US" sz="2400" dirty="0">
                <a:ea typeface="+mn-lt"/>
                <a:cs typeface="+mn-lt"/>
                <a:hlinkClick r:id="rId6"/>
              </a:rPr>
              <a:t>logarithms</a:t>
            </a:r>
            <a:r>
              <a:rPr lang="en-US" sz="2400" dirty="0">
                <a:ea typeface="+mn-lt"/>
                <a:cs typeface="+mn-lt"/>
              </a:rPr>
              <a:t> or </a:t>
            </a:r>
            <a:r>
              <a:rPr lang="en-US" sz="2400" dirty="0">
                <a:ea typeface="+mn-lt"/>
                <a:cs typeface="+mn-lt"/>
                <a:hlinkClick r:id="rId7"/>
              </a:rPr>
              <a:t>trigonometric</a:t>
            </a:r>
            <a:r>
              <a:rPr lang="en-US" sz="2400" dirty="0">
                <a:ea typeface="+mn-lt"/>
                <a:cs typeface="+mn-lt"/>
              </a:rPr>
              <a:t> functions, are said to be transcendental.</a:t>
            </a:r>
            <a:endParaRPr lang="en-US" sz="2400"/>
          </a:p>
        </p:txBody>
      </p:sp>
    </p:spTree>
    <p:extLst>
      <p:ext uri="{BB962C8B-B14F-4D97-AF65-F5344CB8AC3E}">
        <p14:creationId xmlns:p14="http://schemas.microsoft.com/office/powerpoint/2010/main" val="1868232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C4ED8B0-B4E1-4730-B3CA-4EA2A7CC80CE}"/>
              </a:ext>
            </a:extLst>
          </p:cNvPr>
          <p:cNvSpPr txBox="1"/>
          <p:nvPr/>
        </p:nvSpPr>
        <p:spPr>
          <a:xfrm>
            <a:off x="914400" y="1412713"/>
            <a:ext cx="3979480" cy="452911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a:lnSpc>
                <a:spcPct val="110000"/>
              </a:lnSpc>
              <a:spcAft>
                <a:spcPts val="600"/>
              </a:spcAft>
              <a:buSzPct val="87000"/>
            </a:pPr>
            <a:r>
              <a:rPr lang="en-US" sz="2400" b="1" dirty="0"/>
              <a:t>Which is a transcendental equation?</a:t>
            </a:r>
          </a:p>
          <a:p>
            <a:pPr defTabSz="914400">
              <a:lnSpc>
                <a:spcPct val="110000"/>
              </a:lnSpc>
              <a:spcAft>
                <a:spcPts val="600"/>
              </a:spcAft>
              <a:buSzPct val="87000"/>
            </a:pPr>
            <a:r>
              <a:rPr lang="en-US" sz="2400" b="1" dirty="0"/>
              <a:t>An equation containing polynomials, logarithmic functions, trigonometric functions, and exponential functions</a:t>
            </a:r>
            <a:r>
              <a:rPr lang="en-US" sz="2400" dirty="0"/>
              <a:t> is known as transcendental equation. </a:t>
            </a:r>
            <a:r>
              <a:rPr lang="en-US" sz="2400" dirty="0" err="1"/>
              <a:t>tanx</a:t>
            </a:r>
            <a:r>
              <a:rPr lang="en-US" sz="2400" dirty="0"/>
              <a:t>−ex=0,sinx−xe2x=0,andxex=</a:t>
            </a:r>
            <a:r>
              <a:rPr lang="en-US" sz="2400" dirty="0" err="1"/>
              <a:t>cosx</a:t>
            </a:r>
            <a:r>
              <a:rPr lang="en-US" sz="2400" dirty="0"/>
              <a:t>. are some of the transcendental equations examples.</a:t>
            </a:r>
          </a:p>
          <a:p>
            <a:pPr defTabSz="914400">
              <a:lnSpc>
                <a:spcPct val="110000"/>
              </a:lnSpc>
              <a:spcAft>
                <a:spcPts val="600"/>
              </a:spcAft>
              <a:buSzPct val="87000"/>
            </a:pPr>
            <a:endParaRPr lang="en-US" sz="2400" dirty="0"/>
          </a:p>
        </p:txBody>
      </p:sp>
      <p:pic>
        <p:nvPicPr>
          <p:cNvPr id="7" name="Picture 6" descr="Formulae written on a blackboard">
            <a:extLst>
              <a:ext uri="{FF2B5EF4-FFF2-40B4-BE49-F238E27FC236}">
                <a16:creationId xmlns:a16="http://schemas.microsoft.com/office/drawing/2014/main" id="{61287160-6E52-972E-01C4-54B51FD69964}"/>
              </a:ext>
            </a:extLst>
          </p:cNvPr>
          <p:cNvPicPr>
            <a:picLocks noChangeAspect="1"/>
          </p:cNvPicPr>
          <p:nvPr/>
        </p:nvPicPr>
        <p:blipFill rotWithShape="1">
          <a:blip r:embed="rId2"/>
          <a:srcRect l="21046" r="15570" b="4"/>
          <a:stretch/>
        </p:blipFill>
        <p:spPr>
          <a:xfrm>
            <a:off x="5679452" y="10"/>
            <a:ext cx="6512547" cy="6857990"/>
          </a:xfrm>
          <a:prstGeom prst="rect">
            <a:avLst/>
          </a:prstGeom>
        </p:spPr>
      </p:pic>
    </p:spTree>
    <p:extLst>
      <p:ext uri="{BB962C8B-B14F-4D97-AF65-F5344CB8AC3E}">
        <p14:creationId xmlns:p14="http://schemas.microsoft.com/office/powerpoint/2010/main" val="1172146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5AC8-A73C-68EA-192D-185ACADE856C}"/>
              </a:ext>
            </a:extLst>
          </p:cNvPr>
          <p:cNvSpPr>
            <a:spLocks noGrp="1"/>
          </p:cNvSpPr>
          <p:nvPr>
            <p:ph type="title"/>
          </p:nvPr>
        </p:nvSpPr>
        <p:spPr/>
        <p:txBody>
          <a:bodyPr/>
          <a:lstStyle/>
          <a:p>
            <a:r>
              <a:rPr lang="en-US" dirty="0"/>
              <a:t>FIXED POINT ITERATIVE METHOD</a:t>
            </a:r>
          </a:p>
        </p:txBody>
      </p:sp>
      <p:sp>
        <p:nvSpPr>
          <p:cNvPr id="3" name="Content Placeholder 2">
            <a:extLst>
              <a:ext uri="{FF2B5EF4-FFF2-40B4-BE49-F238E27FC236}">
                <a16:creationId xmlns:a16="http://schemas.microsoft.com/office/drawing/2014/main" id="{BCB12366-4010-06B4-ABDA-FDEC3D8333A9}"/>
              </a:ext>
            </a:extLst>
          </p:cNvPr>
          <p:cNvSpPr>
            <a:spLocks noGrp="1"/>
          </p:cNvSpPr>
          <p:nvPr>
            <p:ph idx="1"/>
          </p:nvPr>
        </p:nvSpPr>
        <p:spPr>
          <a:xfrm>
            <a:off x="295275" y="2484276"/>
            <a:ext cx="10982324" cy="3457553"/>
          </a:xfrm>
        </p:spPr>
        <p:txBody>
          <a:bodyPr vert="horz" lIns="91440" tIns="45720" rIns="91440" bIns="45720" rtlCol="0" anchor="t">
            <a:noAutofit/>
          </a:bodyPr>
          <a:lstStyle/>
          <a:p>
            <a:r>
              <a:rPr lang="en-US" sz="2200" dirty="0">
                <a:ea typeface="+mn-lt"/>
                <a:cs typeface="+mn-lt"/>
              </a:rPr>
              <a:t>The</a:t>
            </a:r>
            <a:r>
              <a:rPr lang="en-US" sz="2200" b="1" dirty="0">
                <a:ea typeface="+mn-lt"/>
                <a:cs typeface="+mn-lt"/>
              </a:rPr>
              <a:t> fixed point iteration </a:t>
            </a:r>
            <a:r>
              <a:rPr lang="en-US" sz="2200" dirty="0">
                <a:ea typeface="+mn-lt"/>
                <a:cs typeface="+mn-lt"/>
              </a:rPr>
              <a:t>method in numerical analysis is used to find an approximate solution to algebraic and transcendental equations. Sometimes, it becomes very tedious to find solutions to cubic, bi-quadratic and transcendental equations; then, we can apply specific numerical methods to find the solution; one among those methods is the fixed point iteration method.</a:t>
            </a:r>
            <a:endParaRPr lang="en-US" sz="2200" dirty="0"/>
          </a:p>
          <a:p>
            <a:r>
              <a:rPr lang="en-US" sz="2200" dirty="0">
                <a:ea typeface="+mn-lt"/>
                <a:cs typeface="+mn-lt"/>
              </a:rPr>
              <a:t>The fixed point iteration method uses the concept of a fixed point in a repeated manner to compute the solution of the given equation. A fixed point is a point in the domain of a function g such that g(x) = x. In the fixed point iteration method, the given function is algebraically converted in the form of g(x) = x.</a:t>
            </a:r>
            <a:endParaRPr lang="en-US" sz="2200" dirty="0"/>
          </a:p>
          <a:p>
            <a:endParaRPr lang="en-US" sz="2200" dirty="0"/>
          </a:p>
        </p:txBody>
      </p:sp>
    </p:spTree>
    <p:extLst>
      <p:ext uri="{BB962C8B-B14F-4D97-AF65-F5344CB8AC3E}">
        <p14:creationId xmlns:p14="http://schemas.microsoft.com/office/powerpoint/2010/main" val="818000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4758DE-84A3-9E88-F4E3-33623EDD88CA}"/>
              </a:ext>
            </a:extLst>
          </p:cNvPr>
          <p:cNvSpPr txBox="1"/>
          <p:nvPr/>
        </p:nvSpPr>
        <p:spPr>
          <a:xfrm>
            <a:off x="-2379" y="235744"/>
            <a:ext cx="12041978" cy="66171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Fixed Point Iteration Method</a:t>
            </a:r>
          </a:p>
          <a:p>
            <a:r>
              <a:rPr lang="en-US" sz="2400" dirty="0">
                <a:ea typeface="+mn-lt"/>
                <a:cs typeface="+mn-lt"/>
              </a:rPr>
              <a:t>Suppose we have an equation f(x) = 0, for which we have to find the solution. The equation can be expressed as x = g(x). Choose g(x) such that |g’(x)| &lt; 1 at x = x</a:t>
            </a:r>
            <a:r>
              <a:rPr lang="en-US" sz="2400" baseline="-25000" dirty="0">
                <a:ea typeface="+mn-lt"/>
                <a:cs typeface="+mn-lt"/>
              </a:rPr>
              <a:t>o</a:t>
            </a:r>
            <a:r>
              <a:rPr lang="en-US" sz="2400" dirty="0">
                <a:ea typeface="+mn-lt"/>
                <a:cs typeface="+mn-lt"/>
              </a:rPr>
              <a:t> where </a:t>
            </a:r>
            <a:r>
              <a:rPr lang="en-US" sz="2400" dirty="0" err="1">
                <a:ea typeface="+mn-lt"/>
                <a:cs typeface="+mn-lt"/>
              </a:rPr>
              <a:t>x</a:t>
            </a:r>
            <a:r>
              <a:rPr lang="en-US" sz="2400" baseline="-25000" dirty="0" err="1">
                <a:ea typeface="+mn-lt"/>
                <a:cs typeface="+mn-lt"/>
              </a:rPr>
              <a:t>o,</a:t>
            </a:r>
            <a:r>
              <a:rPr lang="en-US" sz="2400" dirty="0" err="1">
                <a:ea typeface="+mn-lt"/>
                <a:cs typeface="+mn-lt"/>
              </a:rPr>
              <a:t>is</a:t>
            </a:r>
            <a:r>
              <a:rPr lang="en-US" sz="2400" dirty="0">
                <a:ea typeface="+mn-lt"/>
                <a:cs typeface="+mn-lt"/>
              </a:rPr>
              <a:t> some initial guess called fixed point iterative scheme. Then the iterative method is applied by successive approximations given by </a:t>
            </a:r>
            <a:r>
              <a:rPr lang="en-US" sz="2400" dirty="0" err="1">
                <a:ea typeface="+mn-lt"/>
                <a:cs typeface="+mn-lt"/>
              </a:rPr>
              <a:t>x</a:t>
            </a:r>
            <a:r>
              <a:rPr lang="en-US" sz="2400" baseline="-25000" dirty="0" err="1">
                <a:ea typeface="+mn-lt"/>
                <a:cs typeface="+mn-lt"/>
              </a:rPr>
              <a:t>n</a:t>
            </a:r>
            <a:r>
              <a:rPr lang="en-US" sz="2400" dirty="0">
                <a:ea typeface="+mn-lt"/>
                <a:cs typeface="+mn-lt"/>
              </a:rPr>
              <a:t> = g(</a:t>
            </a:r>
            <a:r>
              <a:rPr lang="en-US" sz="2400" dirty="0" err="1">
                <a:ea typeface="+mn-lt"/>
                <a:cs typeface="+mn-lt"/>
              </a:rPr>
              <a:t>x</a:t>
            </a:r>
            <a:r>
              <a:rPr lang="en-US" sz="2400" baseline="-25000" dirty="0" err="1">
                <a:ea typeface="+mn-lt"/>
                <a:cs typeface="+mn-lt"/>
              </a:rPr>
              <a:t>n</a:t>
            </a:r>
            <a:r>
              <a:rPr lang="en-US" sz="2400" baseline="-25000" dirty="0">
                <a:ea typeface="+mn-lt"/>
                <a:cs typeface="+mn-lt"/>
              </a:rPr>
              <a:t> – 1</a:t>
            </a:r>
            <a:r>
              <a:rPr lang="en-US" sz="2400" dirty="0">
                <a:ea typeface="+mn-lt"/>
                <a:cs typeface="+mn-lt"/>
              </a:rPr>
              <a:t>), that is, x</a:t>
            </a:r>
            <a:r>
              <a:rPr lang="en-US" sz="2400" baseline="-25000" dirty="0">
                <a:ea typeface="+mn-lt"/>
                <a:cs typeface="+mn-lt"/>
              </a:rPr>
              <a:t>1</a:t>
            </a:r>
            <a:r>
              <a:rPr lang="en-US" sz="2400" dirty="0">
                <a:ea typeface="+mn-lt"/>
                <a:cs typeface="+mn-lt"/>
              </a:rPr>
              <a:t> = g(x</a:t>
            </a:r>
            <a:r>
              <a:rPr lang="en-US" sz="2400" baseline="-25000" dirty="0">
                <a:ea typeface="+mn-lt"/>
                <a:cs typeface="+mn-lt"/>
              </a:rPr>
              <a:t>o</a:t>
            </a:r>
            <a:r>
              <a:rPr lang="en-US" sz="2400" dirty="0">
                <a:ea typeface="+mn-lt"/>
                <a:cs typeface="+mn-lt"/>
              </a:rPr>
              <a:t>), x</a:t>
            </a:r>
            <a:r>
              <a:rPr lang="en-US" sz="2400" baseline="-25000" dirty="0">
                <a:ea typeface="+mn-lt"/>
                <a:cs typeface="+mn-lt"/>
              </a:rPr>
              <a:t>2</a:t>
            </a:r>
            <a:r>
              <a:rPr lang="en-US" sz="2400" dirty="0">
                <a:ea typeface="+mn-lt"/>
                <a:cs typeface="+mn-lt"/>
              </a:rPr>
              <a:t> = g(x</a:t>
            </a:r>
            <a:r>
              <a:rPr lang="en-US" sz="2400" baseline="-25000" dirty="0">
                <a:ea typeface="+mn-lt"/>
                <a:cs typeface="+mn-lt"/>
              </a:rPr>
              <a:t>1</a:t>
            </a:r>
            <a:r>
              <a:rPr lang="en-US" sz="2400" dirty="0">
                <a:ea typeface="+mn-lt"/>
                <a:cs typeface="+mn-lt"/>
              </a:rPr>
              <a:t>) and so on.</a:t>
            </a:r>
            <a:endParaRPr lang="en-US" sz="2400" dirty="0"/>
          </a:p>
          <a:p>
            <a:pPr algn="l"/>
            <a:endParaRPr lang="en-US" sz="2000" dirty="0"/>
          </a:p>
          <a:p>
            <a:r>
              <a:rPr lang="en-US" sz="2000" dirty="0"/>
              <a:t>Algorithm of Fixed Point Iteration Method</a:t>
            </a:r>
          </a:p>
          <a:p>
            <a:pPr marL="285750" indent="-285750">
              <a:buFont typeface="Arial"/>
              <a:buChar char="•"/>
            </a:pPr>
            <a:r>
              <a:rPr lang="en-US" sz="2400" dirty="0">
                <a:ea typeface="+mn-lt"/>
                <a:cs typeface="+mn-lt"/>
              </a:rPr>
              <a:t>Choose the initial value x</a:t>
            </a:r>
            <a:r>
              <a:rPr lang="en-US" sz="2400" baseline="-25000" dirty="0">
                <a:ea typeface="+mn-lt"/>
                <a:cs typeface="+mn-lt"/>
              </a:rPr>
              <a:t>o</a:t>
            </a:r>
            <a:r>
              <a:rPr lang="en-US" sz="2400" dirty="0">
                <a:ea typeface="+mn-lt"/>
                <a:cs typeface="+mn-lt"/>
              </a:rPr>
              <a:t> for the iterative method. One way to choose x</a:t>
            </a:r>
            <a:r>
              <a:rPr lang="en-US" sz="2400" baseline="-25000" dirty="0">
                <a:ea typeface="+mn-lt"/>
                <a:cs typeface="+mn-lt"/>
              </a:rPr>
              <a:t>o</a:t>
            </a:r>
            <a:r>
              <a:rPr lang="en-US" sz="2400" dirty="0">
                <a:ea typeface="+mn-lt"/>
                <a:cs typeface="+mn-lt"/>
              </a:rPr>
              <a:t> is to find the values x = a and x = b for which f(a) &lt; 0 and f(b) &gt; 0. By narrowing down the selection of a and b, take x</a:t>
            </a:r>
            <a:r>
              <a:rPr lang="en-US" sz="2400" baseline="-25000" dirty="0">
                <a:ea typeface="+mn-lt"/>
                <a:cs typeface="+mn-lt"/>
              </a:rPr>
              <a:t>o</a:t>
            </a:r>
            <a:r>
              <a:rPr lang="en-US" sz="2400" dirty="0">
                <a:ea typeface="+mn-lt"/>
                <a:cs typeface="+mn-lt"/>
              </a:rPr>
              <a:t> as the average of a and b.</a:t>
            </a:r>
            <a:endParaRPr lang="en-US" sz="2400" dirty="0"/>
          </a:p>
          <a:p>
            <a:pPr marL="285750" indent="-285750">
              <a:buFont typeface="Arial"/>
              <a:buChar char="•"/>
            </a:pPr>
            <a:r>
              <a:rPr lang="en-US" sz="2400" dirty="0">
                <a:ea typeface="+mn-lt"/>
                <a:cs typeface="+mn-lt"/>
              </a:rPr>
              <a:t>Express the given equation, in the form x = g(x) such that |g’(x)| &lt; 1 at x = x</a:t>
            </a:r>
            <a:r>
              <a:rPr lang="en-US" sz="2400" baseline="-25000" dirty="0">
                <a:ea typeface="+mn-lt"/>
                <a:cs typeface="+mn-lt"/>
              </a:rPr>
              <a:t>o</a:t>
            </a:r>
            <a:r>
              <a:rPr lang="en-US" sz="2400" dirty="0">
                <a:ea typeface="+mn-lt"/>
                <a:cs typeface="+mn-lt"/>
              </a:rPr>
              <a:t>. If there more than one possibility of g(x), choose the g(x) which has the minimum value of g’(x) at x = x</a:t>
            </a:r>
            <a:r>
              <a:rPr lang="en-US" sz="2400" baseline="-25000" dirty="0">
                <a:ea typeface="+mn-lt"/>
                <a:cs typeface="+mn-lt"/>
              </a:rPr>
              <a:t>o</a:t>
            </a:r>
            <a:r>
              <a:rPr lang="en-US" sz="2400" dirty="0">
                <a:ea typeface="+mn-lt"/>
                <a:cs typeface="+mn-lt"/>
              </a:rPr>
              <a:t>.</a:t>
            </a:r>
            <a:endParaRPr lang="en-US" sz="2400" dirty="0"/>
          </a:p>
          <a:p>
            <a:pPr marL="285750" indent="-285750">
              <a:buFont typeface="Arial"/>
              <a:buChar char="•"/>
            </a:pPr>
            <a:r>
              <a:rPr lang="en-US" sz="2400" dirty="0">
                <a:ea typeface="+mn-lt"/>
                <a:cs typeface="+mn-lt"/>
              </a:rPr>
              <a:t>By applying the successive approximations </a:t>
            </a:r>
            <a:r>
              <a:rPr lang="en-US" sz="2400" dirty="0" err="1">
                <a:ea typeface="+mn-lt"/>
                <a:cs typeface="+mn-lt"/>
              </a:rPr>
              <a:t>x</a:t>
            </a:r>
            <a:r>
              <a:rPr lang="en-US" sz="2400" baseline="-25000" dirty="0" err="1">
                <a:ea typeface="+mn-lt"/>
                <a:cs typeface="+mn-lt"/>
              </a:rPr>
              <a:t>n</a:t>
            </a:r>
            <a:r>
              <a:rPr lang="en-US" sz="2400" dirty="0">
                <a:ea typeface="+mn-lt"/>
                <a:cs typeface="+mn-lt"/>
              </a:rPr>
              <a:t> = g(</a:t>
            </a:r>
            <a:r>
              <a:rPr lang="en-US" sz="2400" dirty="0" err="1">
                <a:ea typeface="+mn-lt"/>
                <a:cs typeface="+mn-lt"/>
              </a:rPr>
              <a:t>x</a:t>
            </a:r>
            <a:r>
              <a:rPr lang="en-US" sz="2400" baseline="-25000" dirty="0" err="1">
                <a:ea typeface="+mn-lt"/>
                <a:cs typeface="+mn-lt"/>
              </a:rPr>
              <a:t>n</a:t>
            </a:r>
            <a:r>
              <a:rPr lang="en-US" sz="2400" baseline="-25000" dirty="0">
                <a:ea typeface="+mn-lt"/>
                <a:cs typeface="+mn-lt"/>
              </a:rPr>
              <a:t> – 1</a:t>
            </a:r>
            <a:r>
              <a:rPr lang="en-US" sz="2400" dirty="0">
                <a:ea typeface="+mn-lt"/>
                <a:cs typeface="+mn-lt"/>
              </a:rPr>
              <a:t>), if f is a continuous function, we get a sequence of {</a:t>
            </a:r>
            <a:r>
              <a:rPr lang="en-US" sz="2400" dirty="0" err="1">
                <a:ea typeface="+mn-lt"/>
                <a:cs typeface="+mn-lt"/>
              </a:rPr>
              <a:t>x</a:t>
            </a:r>
            <a:r>
              <a:rPr lang="en-US" sz="2400" baseline="-25000" dirty="0" err="1">
                <a:ea typeface="+mn-lt"/>
                <a:cs typeface="+mn-lt"/>
              </a:rPr>
              <a:t>n</a:t>
            </a:r>
            <a:r>
              <a:rPr lang="en-US" sz="2400" dirty="0">
                <a:ea typeface="+mn-lt"/>
                <a:cs typeface="+mn-lt"/>
              </a:rPr>
              <a:t>} which converges to a point l</a:t>
            </a:r>
            <a:r>
              <a:rPr lang="en-US" sz="2400" baseline="-25000" dirty="0">
                <a:ea typeface="+mn-lt"/>
                <a:cs typeface="+mn-lt"/>
              </a:rPr>
              <a:t>o</a:t>
            </a:r>
            <a:r>
              <a:rPr lang="en-US" sz="2400" dirty="0">
                <a:ea typeface="+mn-lt"/>
                <a:cs typeface="+mn-lt"/>
              </a:rPr>
              <a:t>, which is the approximate solution of the given equation.</a:t>
            </a:r>
            <a:endParaRPr lang="en-US" sz="2400" dirty="0"/>
          </a:p>
          <a:p>
            <a:endParaRPr lang="en-US" sz="2400" dirty="0"/>
          </a:p>
        </p:txBody>
      </p:sp>
    </p:spTree>
    <p:extLst>
      <p:ext uri="{BB962C8B-B14F-4D97-AF65-F5344CB8AC3E}">
        <p14:creationId xmlns:p14="http://schemas.microsoft.com/office/powerpoint/2010/main" val="1362365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eedle with red string">
            <a:extLst>
              <a:ext uri="{FF2B5EF4-FFF2-40B4-BE49-F238E27FC236}">
                <a16:creationId xmlns:a16="http://schemas.microsoft.com/office/drawing/2014/main" id="{8190E825-600A-6F9A-8397-4D37382D3753}"/>
              </a:ext>
            </a:extLst>
          </p:cNvPr>
          <p:cNvPicPr>
            <a:picLocks noChangeAspect="1"/>
          </p:cNvPicPr>
          <p:nvPr/>
        </p:nvPicPr>
        <p:blipFill rotWithShape="1">
          <a:blip r:embed="rId2"/>
          <a:srcRect l="30753" r="6053" b="9"/>
          <a:stretch/>
        </p:blipFill>
        <p:spPr>
          <a:xfrm>
            <a:off x="20" y="10"/>
            <a:ext cx="6512527" cy="6857990"/>
          </a:xfrm>
          <a:prstGeom prst="rect">
            <a:avLst/>
          </a:prstGeom>
        </p:spPr>
      </p:pic>
      <p:cxnSp>
        <p:nvCxnSpPr>
          <p:cNvPr id="12" name="Straight Connector 11">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7121"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2D15593-B310-0438-FB73-E6C9018779C6}"/>
              </a:ext>
            </a:extLst>
          </p:cNvPr>
          <p:cNvSpPr txBox="1"/>
          <p:nvPr/>
        </p:nvSpPr>
        <p:spPr>
          <a:xfrm>
            <a:off x="6722008" y="1174589"/>
            <a:ext cx="4555591" cy="476724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a:lnSpc>
                <a:spcPct val="110000"/>
              </a:lnSpc>
              <a:spcAft>
                <a:spcPts val="600"/>
              </a:spcAft>
              <a:buSzPct val="87000"/>
            </a:pPr>
            <a:r>
              <a:rPr lang="en-US" sz="1050" dirty="0"/>
              <a:t>I</a:t>
            </a:r>
            <a:r>
              <a:rPr lang="en-US" sz="1600" dirty="0"/>
              <a:t>mportant Facts</a:t>
            </a:r>
          </a:p>
          <a:p>
            <a:pPr defTabSz="914400">
              <a:lnSpc>
                <a:spcPct val="110000"/>
              </a:lnSpc>
              <a:spcAft>
                <a:spcPts val="600"/>
              </a:spcAft>
              <a:buSzPct val="87000"/>
            </a:pPr>
            <a:r>
              <a:rPr lang="en-US" sz="1600" dirty="0"/>
              <a:t>Some interesting facts about the fixed point iteration method are</a:t>
            </a:r>
          </a:p>
          <a:p>
            <a:pPr marL="285750" indent="-285750" defTabSz="914400">
              <a:lnSpc>
                <a:spcPct val="110000"/>
              </a:lnSpc>
              <a:spcAft>
                <a:spcPts val="600"/>
              </a:spcAft>
              <a:buSzPct val="87000"/>
              <a:buFont typeface="Arial"/>
              <a:buChar char="•"/>
            </a:pPr>
            <a:r>
              <a:rPr lang="en-US" sz="1600" dirty="0"/>
              <a:t>The form of x = g(x) can be chosen in many ways. But we choose g(x) for which |g’(x)|&lt;1 at x = x</a:t>
            </a:r>
            <a:r>
              <a:rPr lang="en-US" sz="1600" baseline="-25000" dirty="0"/>
              <a:t>o</a:t>
            </a:r>
            <a:r>
              <a:rPr lang="en-US" sz="1600" dirty="0"/>
              <a:t>.</a:t>
            </a:r>
          </a:p>
          <a:p>
            <a:pPr marL="285750" indent="-285750" defTabSz="914400">
              <a:lnSpc>
                <a:spcPct val="110000"/>
              </a:lnSpc>
              <a:spcAft>
                <a:spcPts val="600"/>
              </a:spcAft>
              <a:buSzPct val="87000"/>
              <a:buFont typeface="Arial"/>
              <a:buChar char="•"/>
            </a:pPr>
            <a:r>
              <a:rPr lang="en-US" sz="1600" dirty="0"/>
              <a:t>By the fixed-point iteration method, we get a sequence of </a:t>
            </a:r>
            <a:r>
              <a:rPr lang="en-US" sz="1600" dirty="0" err="1"/>
              <a:t>x</a:t>
            </a:r>
            <a:r>
              <a:rPr lang="en-US" sz="1600" baseline="-25000" dirty="0" err="1"/>
              <a:t>n</a:t>
            </a:r>
            <a:r>
              <a:rPr lang="en-US" sz="1600" baseline="-25000" dirty="0"/>
              <a:t>,</a:t>
            </a:r>
            <a:r>
              <a:rPr lang="en-US" sz="1600" dirty="0"/>
              <a:t> which converges to the root of the given equation.</a:t>
            </a:r>
          </a:p>
          <a:p>
            <a:pPr marL="285750" indent="-285750" defTabSz="914400">
              <a:lnSpc>
                <a:spcPct val="110000"/>
              </a:lnSpc>
              <a:spcAft>
                <a:spcPts val="600"/>
              </a:spcAft>
              <a:buSzPct val="87000"/>
              <a:buFont typeface="Arial"/>
              <a:buChar char="•"/>
            </a:pPr>
            <a:r>
              <a:rPr lang="en-US" sz="1600" dirty="0"/>
              <a:t>Lower the value of g’(x), fewer the iterations are required to get the approximate solution.</a:t>
            </a:r>
          </a:p>
          <a:p>
            <a:pPr marL="285750" indent="-285750" defTabSz="914400">
              <a:lnSpc>
                <a:spcPct val="110000"/>
              </a:lnSpc>
              <a:spcAft>
                <a:spcPts val="600"/>
              </a:spcAft>
              <a:buSzPct val="87000"/>
              <a:buFont typeface="Arial"/>
              <a:buChar char="•"/>
            </a:pPr>
            <a:r>
              <a:rPr lang="en-US" sz="1600" dirty="0"/>
              <a:t>The rate of convergence is more if the value of g’(x) is smaller.</a:t>
            </a:r>
          </a:p>
          <a:p>
            <a:pPr marL="285750" indent="-285750" defTabSz="914400">
              <a:lnSpc>
                <a:spcPct val="110000"/>
              </a:lnSpc>
              <a:spcAft>
                <a:spcPts val="600"/>
              </a:spcAft>
              <a:buSzPct val="87000"/>
              <a:buFont typeface="Arial"/>
              <a:buChar char="•"/>
            </a:pPr>
            <a:r>
              <a:rPr lang="en-US" sz="1600" dirty="0"/>
              <a:t>The method is useful for finding the real roots of the equation, which is the form of an infinite series.</a:t>
            </a:r>
          </a:p>
          <a:p>
            <a:pPr marL="285750" indent="-285750" defTabSz="914400">
              <a:lnSpc>
                <a:spcPct val="110000"/>
              </a:lnSpc>
              <a:spcAft>
                <a:spcPts val="600"/>
              </a:spcAft>
              <a:buSzPct val="87000"/>
              <a:buFont typeface="Arial"/>
              <a:buChar char="•"/>
            </a:pPr>
            <a:r>
              <a:rPr lang="en-US" sz="1600" dirty="0"/>
              <a:t>The type of convergence seen is linear.</a:t>
            </a:r>
          </a:p>
          <a:p>
            <a:pPr defTabSz="914400">
              <a:lnSpc>
                <a:spcPct val="110000"/>
              </a:lnSpc>
              <a:spcAft>
                <a:spcPts val="600"/>
              </a:spcAft>
              <a:buSzPct val="87000"/>
            </a:pPr>
            <a:endParaRPr lang="en-US" sz="1600" dirty="0"/>
          </a:p>
        </p:txBody>
      </p:sp>
    </p:spTree>
    <p:extLst>
      <p:ext uri="{BB962C8B-B14F-4D97-AF65-F5344CB8AC3E}">
        <p14:creationId xmlns:p14="http://schemas.microsoft.com/office/powerpoint/2010/main" val="2997345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A4EF9A-260D-F9EA-A7BD-DDAE16FCF99E}"/>
              </a:ext>
            </a:extLst>
          </p:cNvPr>
          <p:cNvSpPr>
            <a:spLocks noGrp="1"/>
          </p:cNvSpPr>
          <p:nvPr>
            <p:ph type="title"/>
          </p:nvPr>
        </p:nvSpPr>
        <p:spPr>
          <a:xfrm>
            <a:off x="914401" y="1371600"/>
            <a:ext cx="3943762" cy="1314443"/>
          </a:xfrm>
        </p:spPr>
        <p:txBody>
          <a:bodyPr>
            <a:normAutofit/>
          </a:bodyPr>
          <a:lstStyle/>
          <a:p>
            <a:pPr>
              <a:lnSpc>
                <a:spcPct val="90000"/>
              </a:lnSpc>
            </a:pPr>
            <a:r>
              <a:rPr lang="en-US" sz="2800"/>
              <a:t>PROCEDURE TO FIND INITIAL APPROXIMATION</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45EF9D6-8350-A0A8-989E-1330734646F9}"/>
              </a:ext>
            </a:extLst>
          </p:cNvPr>
          <p:cNvSpPr>
            <a:spLocks noGrp="1"/>
          </p:cNvSpPr>
          <p:nvPr>
            <p:ph idx="1"/>
          </p:nvPr>
        </p:nvSpPr>
        <p:spPr>
          <a:xfrm>
            <a:off x="914400" y="2853369"/>
            <a:ext cx="3943762" cy="3088460"/>
          </a:xfrm>
        </p:spPr>
        <p:txBody>
          <a:bodyPr vert="horz" lIns="91440" tIns="45720" rIns="91440" bIns="45720" rtlCol="0" anchor="t">
            <a:normAutofit fontScale="77500" lnSpcReduction="20000"/>
          </a:bodyPr>
          <a:lstStyle/>
          <a:p>
            <a:r>
              <a:rPr lang="en-US" sz="2800" b="1" dirty="0"/>
              <a:t>WHAT IS INITIAL APPROXIMATION ?</a:t>
            </a:r>
          </a:p>
          <a:p>
            <a:r>
              <a:rPr lang="en-US" b="1" dirty="0">
                <a:ea typeface="+mn-lt"/>
                <a:cs typeface="+mn-lt"/>
              </a:rPr>
              <a:t> </a:t>
            </a:r>
            <a:r>
              <a:rPr lang="en-US" sz="2400" dirty="0">
                <a:ea typeface="+mn-lt"/>
                <a:cs typeface="+mn-lt"/>
              </a:rPr>
              <a:t>a roughly approximate value of a quantity often preliminary to more precise determination</a:t>
            </a:r>
          </a:p>
          <a:p>
            <a:r>
              <a:rPr lang="en-US" sz="2400" dirty="0"/>
              <a:t>FOR </a:t>
            </a:r>
            <a:r>
              <a:rPr lang="en-US" sz="2400" dirty="0" err="1"/>
              <a:t>eg.</a:t>
            </a:r>
            <a:r>
              <a:rPr lang="en-US" sz="2800" dirty="0" err="1">
                <a:ea typeface="+mn-lt"/>
                <a:cs typeface="+mn-lt"/>
              </a:rPr>
              <a:t>the</a:t>
            </a:r>
            <a:r>
              <a:rPr lang="en-US" sz="2800" dirty="0">
                <a:ea typeface="+mn-lt"/>
                <a:cs typeface="+mn-lt"/>
              </a:rPr>
              <a:t> value of pi to a </a:t>
            </a:r>
            <a:r>
              <a:rPr lang="en-US" sz="2800" i="1" dirty="0">
                <a:ea typeface="+mn-lt"/>
                <a:cs typeface="+mn-lt"/>
              </a:rPr>
              <a:t>first approximation</a:t>
            </a:r>
            <a:r>
              <a:rPr lang="en-US" sz="2800" dirty="0">
                <a:ea typeface="+mn-lt"/>
                <a:cs typeface="+mn-lt"/>
              </a:rPr>
              <a:t> is ²²/₇</a:t>
            </a:r>
            <a:endParaRPr lang="en-US" sz="2800" dirty="0"/>
          </a:p>
        </p:txBody>
      </p:sp>
      <p:pic>
        <p:nvPicPr>
          <p:cNvPr id="5" name="Picture 4" descr="A calculus formula">
            <a:extLst>
              <a:ext uri="{FF2B5EF4-FFF2-40B4-BE49-F238E27FC236}">
                <a16:creationId xmlns:a16="http://schemas.microsoft.com/office/drawing/2014/main" id="{157758D0-B40C-D281-09AB-F1266F3BFB5E}"/>
              </a:ext>
            </a:extLst>
          </p:cNvPr>
          <p:cNvPicPr>
            <a:picLocks noChangeAspect="1"/>
          </p:cNvPicPr>
          <p:nvPr/>
        </p:nvPicPr>
        <p:blipFill rotWithShape="1">
          <a:blip r:embed="rId2"/>
          <a:srcRect l="21095" r="15559" b="-10"/>
          <a:stretch/>
        </p:blipFill>
        <p:spPr>
          <a:xfrm>
            <a:off x="5679452" y="10"/>
            <a:ext cx="6512547" cy="6857990"/>
          </a:xfrm>
          <a:prstGeom prst="rect">
            <a:avLst/>
          </a:prstGeom>
        </p:spPr>
      </p:pic>
    </p:spTree>
    <p:extLst>
      <p:ext uri="{BB962C8B-B14F-4D97-AF65-F5344CB8AC3E}">
        <p14:creationId xmlns:p14="http://schemas.microsoft.com/office/powerpoint/2010/main" val="172296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B184EA-29C8-2945-2991-3BA3ED6DE9A0}"/>
              </a:ext>
            </a:extLst>
          </p:cNvPr>
          <p:cNvSpPr txBox="1"/>
          <p:nvPr/>
        </p:nvSpPr>
        <p:spPr>
          <a:xfrm>
            <a:off x="295276" y="1271587"/>
            <a:ext cx="11887197"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METHODS FOR DETERMINING APPROXIMATE SOLUTION </a:t>
            </a:r>
          </a:p>
          <a:p>
            <a:endParaRPr lang="en-US" sz="2400" dirty="0"/>
          </a:p>
          <a:p>
            <a:endParaRPr lang="en-US" sz="2400" dirty="0"/>
          </a:p>
          <a:p>
            <a:r>
              <a:rPr lang="en-US" sz="2400" dirty="0"/>
              <a:t>An </a:t>
            </a:r>
            <a:r>
              <a:rPr lang="en-US" sz="2400" b="1" dirty="0"/>
              <a:t>analytical</a:t>
            </a:r>
            <a:r>
              <a:rPr lang="en-US" sz="2400" dirty="0"/>
              <a:t> approach is used to find the exact solution to a problem but for complex systems the math can become too complicated.</a:t>
            </a:r>
            <a:endParaRPr lang="en-US"/>
          </a:p>
          <a:p>
            <a:br>
              <a:rPr lang="en-US" sz="2400" dirty="0"/>
            </a:br>
            <a:r>
              <a:rPr lang="en-US" sz="2400" dirty="0"/>
              <a:t>A </a:t>
            </a:r>
            <a:r>
              <a:rPr lang="en-US" sz="2400" b="1" dirty="0"/>
              <a:t>graphical</a:t>
            </a:r>
            <a:r>
              <a:rPr lang="en-US" sz="2400" dirty="0"/>
              <a:t> approach is used to find an approximate solution to a problem by viewing an interpreting a graphical image accordingly.</a:t>
            </a:r>
            <a:endParaRPr lang="en-US" dirty="0"/>
          </a:p>
          <a:p>
            <a:pPr algn="l"/>
            <a:br>
              <a:rPr lang="en-US" sz="2400" dirty="0"/>
            </a:br>
            <a:r>
              <a:rPr lang="en-US" sz="2400" dirty="0"/>
              <a:t>A </a:t>
            </a:r>
            <a:r>
              <a:rPr lang="en-US" sz="2400" b="1" dirty="0"/>
              <a:t>numerical</a:t>
            </a:r>
            <a:r>
              <a:rPr lang="en-US" sz="2400" dirty="0"/>
              <a:t> approach is used to find an approximate solution to a problem but may be simpler than an analytical approach.</a:t>
            </a:r>
            <a:endParaRPr lang="en-US"/>
          </a:p>
        </p:txBody>
      </p:sp>
    </p:spTree>
    <p:extLst>
      <p:ext uri="{BB962C8B-B14F-4D97-AF65-F5344CB8AC3E}">
        <p14:creationId xmlns:p14="http://schemas.microsoft.com/office/powerpoint/2010/main" val="1418981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Diagram&#10;&#10;Description automatically generated">
            <a:extLst>
              <a:ext uri="{FF2B5EF4-FFF2-40B4-BE49-F238E27FC236}">
                <a16:creationId xmlns:a16="http://schemas.microsoft.com/office/drawing/2014/main" id="{70DF7FFB-C86C-25B3-6BB0-1226E04F4214}"/>
              </a:ext>
            </a:extLst>
          </p:cNvPr>
          <p:cNvPicPr>
            <a:picLocks noChangeAspect="1"/>
          </p:cNvPicPr>
          <p:nvPr/>
        </p:nvPicPr>
        <p:blipFill rotWithShape="1">
          <a:blip r:embed="rId2"/>
          <a:srcRect t="6573" b="18427"/>
          <a:stretch/>
        </p:blipFill>
        <p:spPr>
          <a:xfrm>
            <a:off x="1" y="1"/>
            <a:ext cx="12192000" cy="6857988"/>
          </a:xfrm>
          <a:prstGeom prst="rect">
            <a:avLst/>
          </a:prstGeom>
        </p:spPr>
      </p:pic>
      <p:sp>
        <p:nvSpPr>
          <p:cNvPr id="2" name="TextBox 1">
            <a:extLst>
              <a:ext uri="{FF2B5EF4-FFF2-40B4-BE49-F238E27FC236}">
                <a16:creationId xmlns:a16="http://schemas.microsoft.com/office/drawing/2014/main" id="{6E473EB4-D0B9-8F71-DD45-773F28A546EB}"/>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95644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Graphical user interface, text, application&#10;&#10;Description automatically generated">
            <a:extLst>
              <a:ext uri="{FF2B5EF4-FFF2-40B4-BE49-F238E27FC236}">
                <a16:creationId xmlns:a16="http://schemas.microsoft.com/office/drawing/2014/main" id="{4B441787-3667-14ED-A28D-EEC65168D5BF}"/>
              </a:ext>
            </a:extLst>
          </p:cNvPr>
          <p:cNvPicPr>
            <a:picLocks noChangeAspect="1"/>
          </p:cNvPicPr>
          <p:nvPr/>
        </p:nvPicPr>
        <p:blipFill rotWithShape="1">
          <a:blip r:embed="rId2"/>
          <a:srcRect t="9050" b="15950"/>
          <a:stretch/>
        </p:blipFill>
        <p:spPr>
          <a:xfrm>
            <a:off x="1" y="1"/>
            <a:ext cx="12192000" cy="6857988"/>
          </a:xfrm>
          <a:prstGeom prst="rect">
            <a:avLst/>
          </a:prstGeom>
        </p:spPr>
      </p:pic>
      <p:sp>
        <p:nvSpPr>
          <p:cNvPr id="2" name="TextBox 1">
            <a:extLst>
              <a:ext uri="{FF2B5EF4-FFF2-40B4-BE49-F238E27FC236}">
                <a16:creationId xmlns:a16="http://schemas.microsoft.com/office/drawing/2014/main" id="{8CF1D43F-2E36-CDBF-670D-C45C29DC5EE0}"/>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TextBox 3">
            <a:extLst>
              <a:ext uri="{FF2B5EF4-FFF2-40B4-BE49-F238E27FC236}">
                <a16:creationId xmlns:a16="http://schemas.microsoft.com/office/drawing/2014/main" id="{802FE591-FB2B-CAB4-E1A1-899D8E8ADE6D}"/>
              </a:ext>
            </a:extLst>
          </p:cNvPr>
          <p:cNvSpPr txBox="1"/>
          <p:nvPr/>
        </p:nvSpPr>
        <p:spPr>
          <a:xfrm>
            <a:off x="4867275" y="334327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92717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BACE5E-5247-8D8A-F138-399A0932AE86}"/>
              </a:ext>
            </a:extLst>
          </p:cNvPr>
          <p:cNvSpPr txBox="1"/>
          <p:nvPr/>
        </p:nvSpPr>
        <p:spPr>
          <a:xfrm>
            <a:off x="538620" y="1185798"/>
            <a:ext cx="10905992"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Termination Criteria</a:t>
            </a:r>
          </a:p>
          <a:p>
            <a:r>
              <a:rPr lang="en-US" sz="2400" dirty="0">
                <a:ea typeface="+mn-lt"/>
                <a:cs typeface="+mn-lt"/>
              </a:rPr>
              <a:t>A termination criterion is needed to stop the iterative process of the Nelder–Mead algorithm. If any of the following three criterion is satisfied the algorithm is terminated:</a:t>
            </a:r>
            <a:endParaRPr lang="en-US" sz="2400"/>
          </a:p>
          <a:p>
            <a:pPr algn="ctr"/>
            <a:r>
              <a:rPr lang="en-US" sz="2400" dirty="0">
                <a:ea typeface="+mn-lt"/>
                <a:cs typeface="+mn-lt"/>
              </a:rPr>
              <a:t>1.</a:t>
            </a:r>
            <a:endParaRPr lang="en-US" sz="2400"/>
          </a:p>
          <a:p>
            <a:r>
              <a:rPr lang="en-US" sz="2400" i="1" dirty="0">
                <a:ea typeface="+mn-lt"/>
                <a:cs typeface="+mn-lt"/>
              </a:rPr>
              <a:t>Domain convergence test</a:t>
            </a:r>
            <a:r>
              <a:rPr lang="en-US" sz="2400" dirty="0">
                <a:ea typeface="+mn-lt"/>
                <a:cs typeface="+mn-lt"/>
              </a:rPr>
              <a:t>: When the simplex is sufficiently small in some sense (some or all the vertices </a:t>
            </a:r>
            <a:r>
              <a:rPr lang="en-US" sz="2400" err="1">
                <a:ea typeface="+mn-lt"/>
                <a:cs typeface="+mn-lt"/>
              </a:rPr>
              <a:t>xj</a:t>
            </a:r>
            <a:r>
              <a:rPr lang="en-US" sz="2400" dirty="0">
                <a:ea typeface="+mn-lt"/>
                <a:cs typeface="+mn-lt"/>
              </a:rPr>
              <a:t> are close enough), the iteration is terminated.</a:t>
            </a:r>
            <a:endParaRPr lang="en-US" sz="2400"/>
          </a:p>
          <a:p>
            <a:pPr algn="ctr"/>
            <a:r>
              <a:rPr lang="en-US" sz="2400" dirty="0">
                <a:ea typeface="+mn-lt"/>
                <a:cs typeface="+mn-lt"/>
              </a:rPr>
              <a:t>2.</a:t>
            </a:r>
            <a:endParaRPr lang="en-US" sz="2400"/>
          </a:p>
          <a:p>
            <a:r>
              <a:rPr lang="en-US" sz="2400" i="1" dirty="0">
                <a:ea typeface="+mn-lt"/>
                <a:cs typeface="+mn-lt"/>
              </a:rPr>
              <a:t>Function value convergence test</a:t>
            </a:r>
            <a:r>
              <a:rPr lang="en-US" sz="2400" dirty="0">
                <a:ea typeface="+mn-lt"/>
                <a:cs typeface="+mn-lt"/>
              </a:rPr>
              <a:t>: When all the function values, fj are close enough in some sense, the iteration is terminated.</a:t>
            </a:r>
            <a:endParaRPr lang="en-US" sz="2400"/>
          </a:p>
          <a:p>
            <a:pPr algn="ctr"/>
            <a:r>
              <a:rPr lang="en-US" sz="2400" dirty="0">
                <a:ea typeface="+mn-lt"/>
                <a:cs typeface="+mn-lt"/>
              </a:rPr>
              <a:t>3.</a:t>
            </a:r>
            <a:endParaRPr lang="en-US" sz="2400"/>
          </a:p>
          <a:p>
            <a:r>
              <a:rPr lang="en-US" sz="2400" i="1" dirty="0">
                <a:ea typeface="+mn-lt"/>
                <a:cs typeface="+mn-lt"/>
              </a:rPr>
              <a:t>Limit on number of iterations</a:t>
            </a:r>
            <a:r>
              <a:rPr lang="en-US" sz="2400" dirty="0">
                <a:ea typeface="+mn-lt"/>
                <a:cs typeface="+mn-lt"/>
              </a:rPr>
              <a:t>: When the limit on number of iterations or number of function evaluations exceeds a specified value, the iteration is terminated.</a:t>
            </a:r>
            <a:endParaRPr lang="en-US" sz="2400"/>
          </a:p>
          <a:p>
            <a:pPr algn="ctr"/>
            <a:endParaRPr lang="en-US" dirty="0"/>
          </a:p>
          <a:p>
            <a:br>
              <a:rPr lang="en-US" dirty="0"/>
            </a:br>
            <a:endParaRPr lang="en-US" dirty="0"/>
          </a:p>
          <a:p>
            <a:endParaRPr lang="en-US" dirty="0"/>
          </a:p>
        </p:txBody>
      </p:sp>
    </p:spTree>
    <p:extLst>
      <p:ext uri="{BB962C8B-B14F-4D97-AF65-F5344CB8AC3E}">
        <p14:creationId xmlns:p14="http://schemas.microsoft.com/office/powerpoint/2010/main" val="3583481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9">
            <a:extLst>
              <a:ext uri="{FF2B5EF4-FFF2-40B4-BE49-F238E27FC236}">
                <a16:creationId xmlns:a16="http://schemas.microsoft.com/office/drawing/2014/main" id="{3EAD13EF-74FA-4D38-8F15-B51F09C96B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DC27375-46D5-CE2B-D27A-85F8D19F01A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pic>
        <p:nvPicPr>
          <p:cNvPr id="4" name="Picture 4" descr="Chart, line chart&#10;&#10;Description automatically generated">
            <a:extLst>
              <a:ext uri="{FF2B5EF4-FFF2-40B4-BE49-F238E27FC236}">
                <a16:creationId xmlns:a16="http://schemas.microsoft.com/office/drawing/2014/main" id="{9DF296BB-802A-FFBF-FBBA-B78E9CE4004B}"/>
              </a:ext>
            </a:extLst>
          </p:cNvPr>
          <p:cNvPicPr>
            <a:picLocks noChangeAspect="1"/>
          </p:cNvPicPr>
          <p:nvPr/>
        </p:nvPicPr>
        <p:blipFill>
          <a:blip r:embed="rId2"/>
          <a:stretch>
            <a:fillRect/>
          </a:stretch>
        </p:blipFill>
        <p:spPr>
          <a:xfrm>
            <a:off x="2652713" y="799167"/>
            <a:ext cx="6922293" cy="5235853"/>
          </a:xfrm>
          <a:prstGeom prst="rect">
            <a:avLst/>
          </a:prstGeom>
        </p:spPr>
      </p:pic>
    </p:spTree>
    <p:extLst>
      <p:ext uri="{BB962C8B-B14F-4D97-AF65-F5344CB8AC3E}">
        <p14:creationId xmlns:p14="http://schemas.microsoft.com/office/powerpoint/2010/main" val="3919719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assroom sticker progress chart">
            <a:extLst>
              <a:ext uri="{FF2B5EF4-FFF2-40B4-BE49-F238E27FC236}">
                <a16:creationId xmlns:a16="http://schemas.microsoft.com/office/drawing/2014/main" id="{5B430C9C-1D4B-90DE-985D-7B29A14C8C6B}"/>
              </a:ext>
            </a:extLst>
          </p:cNvPr>
          <p:cNvPicPr>
            <a:picLocks noChangeAspect="1"/>
          </p:cNvPicPr>
          <p:nvPr/>
        </p:nvPicPr>
        <p:blipFill rotWithShape="1">
          <a:blip r:embed="rId2"/>
          <a:srcRect l="20402" r="8378" b="4"/>
          <a:stretch/>
        </p:blipFill>
        <p:spPr>
          <a:xfrm>
            <a:off x="20" y="10"/>
            <a:ext cx="6512527" cy="6857990"/>
          </a:xfrm>
          <a:prstGeom prst="rect">
            <a:avLst/>
          </a:prstGeom>
        </p:spPr>
      </p:pic>
      <p:cxnSp>
        <p:nvCxnSpPr>
          <p:cNvPr id="12" name="Straight Connector 11">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7121"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92A7438-6951-8EC6-FD4F-FF0998A5F42F}"/>
              </a:ext>
            </a:extLst>
          </p:cNvPr>
          <p:cNvSpPr txBox="1"/>
          <p:nvPr/>
        </p:nvSpPr>
        <p:spPr>
          <a:xfrm>
            <a:off x="7353037" y="1769901"/>
            <a:ext cx="3948374" cy="417192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a:lnSpc>
                <a:spcPct val="120000"/>
              </a:lnSpc>
              <a:spcAft>
                <a:spcPts val="600"/>
              </a:spcAft>
              <a:buSzPct val="87000"/>
            </a:pPr>
            <a:r>
              <a:rPr lang="en-US" sz="2400" b="1" dirty="0"/>
              <a:t>The order of convergence</a:t>
            </a:r>
            <a:r>
              <a:rPr lang="en-US" sz="2400" dirty="0"/>
              <a:t> of an iterative method is </a:t>
            </a:r>
            <a:r>
              <a:rPr lang="en-US" sz="2400" b="1" dirty="0"/>
              <a:t>the order of the corresponding sequence</a:t>
            </a:r>
            <a:r>
              <a:rPr lang="en-US" sz="2400" dirty="0"/>
              <a:t>. If it is , then the method approximately multiplies by the number of correct decimals after each iteration.</a:t>
            </a:r>
          </a:p>
        </p:txBody>
      </p:sp>
    </p:spTree>
    <p:extLst>
      <p:ext uri="{BB962C8B-B14F-4D97-AF65-F5344CB8AC3E}">
        <p14:creationId xmlns:p14="http://schemas.microsoft.com/office/powerpoint/2010/main" val="1908290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4846435-3FF9-02C8-6E37-D4CFE87E3E1F}"/>
              </a:ext>
            </a:extLst>
          </p:cNvPr>
          <p:cNvSpPr txBox="1"/>
          <p:nvPr/>
        </p:nvSpPr>
        <p:spPr>
          <a:xfrm>
            <a:off x="295277" y="567371"/>
            <a:ext cx="4908166" cy="537445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a:lnSpc>
                <a:spcPct val="110000"/>
              </a:lnSpc>
              <a:spcAft>
                <a:spcPts val="600"/>
              </a:spcAft>
              <a:buSzPct val="87000"/>
            </a:pPr>
            <a:r>
              <a:rPr lang="en-US" b="1" dirty="0"/>
              <a:t>The bisection method </a:t>
            </a:r>
            <a:endParaRPr lang="en-US" dirty="0"/>
          </a:p>
          <a:p>
            <a:pPr defTabSz="914400">
              <a:lnSpc>
                <a:spcPct val="110000"/>
              </a:lnSpc>
              <a:spcAft>
                <a:spcPts val="600"/>
              </a:spcAft>
              <a:buSzPct val="87000"/>
            </a:pPr>
            <a:endParaRPr lang="en-US" dirty="0"/>
          </a:p>
          <a:p>
            <a:pPr defTabSz="914400">
              <a:lnSpc>
                <a:spcPct val="110000"/>
              </a:lnSpc>
              <a:spcAft>
                <a:spcPts val="600"/>
              </a:spcAft>
              <a:buSzPct val="87000"/>
            </a:pPr>
            <a:r>
              <a:rPr lang="en-US" sz="2000" dirty="0"/>
              <a:t>is used to find the </a:t>
            </a:r>
            <a:r>
              <a:rPr lang="en-US" sz="2000" dirty="0">
                <a:hlinkClick r:id="rId2"/>
              </a:rPr>
              <a:t>roots of a polynomial </a:t>
            </a:r>
            <a:r>
              <a:rPr lang="en-US" sz="2000" dirty="0"/>
              <a:t>equation. It separates the interval and subdivides the interval in which the root of the equation lies. The principle behind this method is the intermediate theorem for continuous functions. It works by narrowing the gap between the positive and negative intervals until it closes in on the correct answer. This method narrows the gap by taking the average of the positive and negative intervals. It is a simple method and it is relatively slow. The bisection method is also known as interval halving method, root-finding method, binary search method or dichotomy method.</a:t>
            </a:r>
          </a:p>
        </p:txBody>
      </p:sp>
      <p:pic>
        <p:nvPicPr>
          <p:cNvPr id="4" name="Picture 3" descr="Formulae written on a blackboard">
            <a:extLst>
              <a:ext uri="{FF2B5EF4-FFF2-40B4-BE49-F238E27FC236}">
                <a16:creationId xmlns:a16="http://schemas.microsoft.com/office/drawing/2014/main" id="{15BB8442-1F8C-7A3B-8FEC-105729084660}"/>
              </a:ext>
            </a:extLst>
          </p:cNvPr>
          <p:cNvPicPr>
            <a:picLocks noChangeAspect="1"/>
          </p:cNvPicPr>
          <p:nvPr/>
        </p:nvPicPr>
        <p:blipFill rotWithShape="1">
          <a:blip r:embed="rId3"/>
          <a:srcRect l="21046" r="15570" b="4"/>
          <a:stretch/>
        </p:blipFill>
        <p:spPr>
          <a:xfrm>
            <a:off x="5679452" y="10"/>
            <a:ext cx="6512547" cy="6857990"/>
          </a:xfrm>
          <a:prstGeom prst="rect">
            <a:avLst/>
          </a:prstGeom>
        </p:spPr>
      </p:pic>
    </p:spTree>
    <p:extLst>
      <p:ext uri="{BB962C8B-B14F-4D97-AF65-F5344CB8AC3E}">
        <p14:creationId xmlns:p14="http://schemas.microsoft.com/office/powerpoint/2010/main" val="4095319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A881A-7E89-3B44-2C34-CDC417BFEF60}"/>
              </a:ext>
            </a:extLst>
          </p:cNvPr>
          <p:cNvSpPr>
            <a:spLocks noGrp="1"/>
          </p:cNvSpPr>
          <p:nvPr>
            <p:ph type="title"/>
          </p:nvPr>
        </p:nvSpPr>
        <p:spPr>
          <a:xfrm>
            <a:off x="640557" y="335757"/>
            <a:ext cx="10637043" cy="969161"/>
          </a:xfrm>
        </p:spPr>
        <p:txBody>
          <a:bodyPr>
            <a:normAutofit fontScale="90000"/>
          </a:bodyPr>
          <a:lstStyle/>
          <a:p>
            <a:r>
              <a:rPr lang="en-US" dirty="0"/>
              <a:t>BISECTION METHOD ALGORITHM</a:t>
            </a:r>
            <a:br>
              <a:rPr lang="en-US" dirty="0"/>
            </a:br>
            <a:endParaRPr lang="en-US" dirty="0"/>
          </a:p>
        </p:txBody>
      </p:sp>
      <p:sp>
        <p:nvSpPr>
          <p:cNvPr id="3" name="Content Placeholder 2">
            <a:extLst>
              <a:ext uri="{FF2B5EF4-FFF2-40B4-BE49-F238E27FC236}">
                <a16:creationId xmlns:a16="http://schemas.microsoft.com/office/drawing/2014/main" id="{3FC31C7F-C0A8-0942-0F19-1B5CDEBA83F0}"/>
              </a:ext>
            </a:extLst>
          </p:cNvPr>
          <p:cNvSpPr>
            <a:spLocks noGrp="1"/>
          </p:cNvSpPr>
          <p:nvPr>
            <p:ph idx="1"/>
          </p:nvPr>
        </p:nvSpPr>
        <p:spPr>
          <a:xfrm>
            <a:off x="330993" y="876934"/>
            <a:ext cx="11553824" cy="5064895"/>
          </a:xfrm>
        </p:spPr>
        <p:txBody>
          <a:bodyPr vert="horz" lIns="91440" tIns="45720" rIns="91440" bIns="45720" rtlCol="0" anchor="t">
            <a:noAutofit/>
          </a:bodyPr>
          <a:lstStyle/>
          <a:p>
            <a:endParaRPr lang="en-US" sz="1800" dirty="0"/>
          </a:p>
          <a:p>
            <a:r>
              <a:rPr lang="en-US" dirty="0">
                <a:ea typeface="+mn-lt"/>
                <a:cs typeface="+mn-lt"/>
              </a:rPr>
              <a:t>Follow the below procedure to get the solution for the continuous function:</a:t>
            </a:r>
            <a:endParaRPr lang="en-US" dirty="0"/>
          </a:p>
          <a:p>
            <a:r>
              <a:rPr lang="en-US" dirty="0">
                <a:ea typeface="+mn-lt"/>
                <a:cs typeface="+mn-lt"/>
              </a:rPr>
              <a:t>For any continuous function f(x),</a:t>
            </a:r>
            <a:endParaRPr lang="en-US" dirty="0"/>
          </a:p>
          <a:p>
            <a:r>
              <a:rPr lang="en-US" dirty="0">
                <a:ea typeface="+mn-lt"/>
                <a:cs typeface="+mn-lt"/>
              </a:rPr>
              <a:t>Find two points, say a and b such that a &lt; b and f(a)* f(b) &lt; 0</a:t>
            </a:r>
            <a:endParaRPr lang="en-US" dirty="0"/>
          </a:p>
          <a:p>
            <a:r>
              <a:rPr lang="en-US" dirty="0">
                <a:ea typeface="+mn-lt"/>
                <a:cs typeface="+mn-lt"/>
              </a:rPr>
              <a:t>Find the midpoint of a and b, say “t”</a:t>
            </a:r>
            <a:endParaRPr lang="en-US" dirty="0"/>
          </a:p>
          <a:p>
            <a:r>
              <a:rPr lang="en-US" dirty="0">
                <a:ea typeface="+mn-lt"/>
                <a:cs typeface="+mn-lt"/>
              </a:rPr>
              <a:t>t is the root of the given function if f(t) = 0; else follow the next step</a:t>
            </a:r>
            <a:endParaRPr lang="en-US" dirty="0"/>
          </a:p>
          <a:p>
            <a:r>
              <a:rPr lang="en-US" dirty="0">
                <a:ea typeface="+mn-lt"/>
                <a:cs typeface="+mn-lt"/>
              </a:rPr>
              <a:t>Divide the interval [a, b] – If f(t)*f(a) &lt;0, there exist a root between t and a</a:t>
            </a:r>
            <a:br>
              <a:rPr lang="en-US" dirty="0">
                <a:ea typeface="+mn-lt"/>
                <a:cs typeface="+mn-lt"/>
              </a:rPr>
            </a:br>
            <a:r>
              <a:rPr lang="en-US" dirty="0">
                <a:ea typeface="+mn-lt"/>
                <a:cs typeface="+mn-lt"/>
              </a:rPr>
              <a:t>– else if f(t) *f (b) &lt; 0, there exist a root between t and b</a:t>
            </a:r>
            <a:endParaRPr lang="en-US" dirty="0"/>
          </a:p>
          <a:p>
            <a:r>
              <a:rPr lang="en-US" dirty="0">
                <a:ea typeface="+mn-lt"/>
                <a:cs typeface="+mn-lt"/>
              </a:rPr>
              <a:t>Repeat above three steps until f(t) = 0.</a:t>
            </a:r>
            <a:endParaRPr lang="en-US" dirty="0"/>
          </a:p>
          <a:p>
            <a:r>
              <a:rPr lang="en-US" dirty="0">
                <a:ea typeface="+mn-lt"/>
                <a:cs typeface="+mn-lt"/>
              </a:rPr>
              <a:t>The bisection method is an approximation method to find the roots of the given equation by repeatedly dividing the interval. This method will divide the interval until the resulting interval is found, which is extremely small.</a:t>
            </a:r>
            <a:endParaRPr lang="en-US" dirty="0"/>
          </a:p>
          <a:p>
            <a:endParaRPr lang="en-US" dirty="0"/>
          </a:p>
        </p:txBody>
      </p:sp>
    </p:spTree>
    <p:extLst>
      <p:ext uri="{BB962C8B-B14F-4D97-AF65-F5344CB8AC3E}">
        <p14:creationId xmlns:p14="http://schemas.microsoft.com/office/powerpoint/2010/main" val="152950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34ED52-0727-A237-D216-FDB020A6B91C}"/>
              </a:ext>
            </a:extLst>
          </p:cNvPr>
          <p:cNvSpPr txBox="1"/>
          <p:nvPr/>
        </p:nvSpPr>
        <p:spPr>
          <a:xfrm>
            <a:off x="295276" y="176213"/>
            <a:ext cx="11565729"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Bisection Method Example</a:t>
            </a:r>
          </a:p>
          <a:p>
            <a:r>
              <a:rPr lang="en-US" sz="2000" b="1" dirty="0">
                <a:ea typeface="+mn-lt"/>
                <a:cs typeface="+mn-lt"/>
              </a:rPr>
              <a:t>Question:</a:t>
            </a:r>
            <a:r>
              <a:rPr lang="en-US" sz="2000" dirty="0">
                <a:ea typeface="+mn-lt"/>
                <a:cs typeface="+mn-lt"/>
              </a:rPr>
              <a:t> Determine the root of the given equation x</a:t>
            </a:r>
            <a:r>
              <a:rPr lang="en-US" sz="2000" baseline="30000" dirty="0">
                <a:ea typeface="+mn-lt"/>
                <a:cs typeface="+mn-lt"/>
              </a:rPr>
              <a:t>2</a:t>
            </a:r>
            <a:r>
              <a:rPr lang="en-US" sz="2000" dirty="0">
                <a:ea typeface="+mn-lt"/>
                <a:cs typeface="+mn-lt"/>
              </a:rPr>
              <a:t>-3 = 0 for x ∈ [1, 2]</a:t>
            </a:r>
            <a:endParaRPr lang="en-US" sz="2000" dirty="0"/>
          </a:p>
          <a:p>
            <a:r>
              <a:rPr lang="en-US" sz="2000" b="1" dirty="0">
                <a:ea typeface="+mn-lt"/>
                <a:cs typeface="+mn-lt"/>
              </a:rPr>
              <a:t>Solution:</a:t>
            </a:r>
            <a:endParaRPr lang="en-US" sz="2000" dirty="0"/>
          </a:p>
          <a:p>
            <a:r>
              <a:rPr lang="en-US" sz="2000" dirty="0">
                <a:ea typeface="+mn-lt"/>
                <a:cs typeface="+mn-lt"/>
              </a:rPr>
              <a:t>Given: x</a:t>
            </a:r>
            <a:r>
              <a:rPr lang="en-US" sz="2000" baseline="30000" dirty="0">
                <a:ea typeface="+mn-lt"/>
                <a:cs typeface="+mn-lt"/>
              </a:rPr>
              <a:t>2</a:t>
            </a:r>
            <a:r>
              <a:rPr lang="en-US" sz="2000" dirty="0">
                <a:ea typeface="+mn-lt"/>
                <a:cs typeface="+mn-lt"/>
              </a:rPr>
              <a:t>-3 = 0</a:t>
            </a:r>
            <a:endParaRPr lang="en-US" sz="2000" dirty="0"/>
          </a:p>
          <a:p>
            <a:r>
              <a:rPr lang="en-US" sz="2000" dirty="0">
                <a:ea typeface="+mn-lt"/>
                <a:cs typeface="+mn-lt"/>
              </a:rPr>
              <a:t>Let f(x) = x</a:t>
            </a:r>
            <a:r>
              <a:rPr lang="en-US" sz="2000" baseline="30000" dirty="0">
                <a:ea typeface="+mn-lt"/>
                <a:cs typeface="+mn-lt"/>
              </a:rPr>
              <a:t>2</a:t>
            </a:r>
            <a:r>
              <a:rPr lang="en-US" sz="2000" dirty="0">
                <a:ea typeface="+mn-lt"/>
                <a:cs typeface="+mn-lt"/>
              </a:rPr>
              <a:t>-3</a:t>
            </a:r>
            <a:endParaRPr lang="en-US" sz="2000" dirty="0"/>
          </a:p>
          <a:p>
            <a:r>
              <a:rPr lang="en-US" sz="2000" dirty="0">
                <a:ea typeface="+mn-lt"/>
                <a:cs typeface="+mn-lt"/>
              </a:rPr>
              <a:t>Now, find the value of f(x) at a= 1 and b=2.</a:t>
            </a:r>
            <a:endParaRPr lang="en-US" sz="2000" dirty="0"/>
          </a:p>
          <a:p>
            <a:r>
              <a:rPr lang="en-US" sz="2000" dirty="0">
                <a:ea typeface="+mn-lt"/>
                <a:cs typeface="+mn-lt"/>
              </a:rPr>
              <a:t>f(x=1) = 1</a:t>
            </a:r>
            <a:r>
              <a:rPr lang="en-US" sz="2000" baseline="30000" dirty="0">
                <a:ea typeface="+mn-lt"/>
                <a:cs typeface="+mn-lt"/>
              </a:rPr>
              <a:t>2</a:t>
            </a:r>
            <a:r>
              <a:rPr lang="en-US" sz="2000" dirty="0">
                <a:ea typeface="+mn-lt"/>
                <a:cs typeface="+mn-lt"/>
              </a:rPr>
              <a:t>-3 = 1 – 3 = -2 &lt; 0</a:t>
            </a:r>
            <a:endParaRPr lang="en-US" sz="2000" dirty="0"/>
          </a:p>
          <a:p>
            <a:r>
              <a:rPr lang="en-US" sz="2000" dirty="0">
                <a:ea typeface="+mn-lt"/>
                <a:cs typeface="+mn-lt"/>
              </a:rPr>
              <a:t>f(x=2) = 2</a:t>
            </a:r>
            <a:r>
              <a:rPr lang="en-US" sz="2000" baseline="30000" dirty="0">
                <a:ea typeface="+mn-lt"/>
                <a:cs typeface="+mn-lt"/>
              </a:rPr>
              <a:t>2</a:t>
            </a:r>
            <a:r>
              <a:rPr lang="en-US" sz="2000" dirty="0">
                <a:ea typeface="+mn-lt"/>
                <a:cs typeface="+mn-lt"/>
              </a:rPr>
              <a:t>-3 = 4 – 3 = 1 &gt; 0</a:t>
            </a:r>
            <a:endParaRPr lang="en-US" sz="2000" dirty="0"/>
          </a:p>
          <a:p>
            <a:r>
              <a:rPr lang="en-US" sz="2000" dirty="0">
                <a:ea typeface="+mn-lt"/>
                <a:cs typeface="+mn-lt"/>
              </a:rPr>
              <a:t>The given function is continuous, and the root lies in the interval [1, 2].</a:t>
            </a:r>
            <a:endParaRPr lang="en-US" sz="2000" dirty="0"/>
          </a:p>
          <a:p>
            <a:r>
              <a:rPr lang="en-US" sz="2000" dirty="0">
                <a:ea typeface="+mn-lt"/>
                <a:cs typeface="+mn-lt"/>
              </a:rPr>
              <a:t>Let “t” be the midpoint of the interval.</a:t>
            </a:r>
            <a:endParaRPr lang="en-US" sz="2000" dirty="0"/>
          </a:p>
          <a:p>
            <a:r>
              <a:rPr lang="en-US" sz="2000" dirty="0">
                <a:ea typeface="+mn-lt"/>
                <a:cs typeface="+mn-lt"/>
              </a:rPr>
              <a:t>I.e., t = (1+2)/2</a:t>
            </a:r>
            <a:endParaRPr lang="en-US" sz="2000" dirty="0"/>
          </a:p>
          <a:p>
            <a:r>
              <a:rPr lang="en-US" sz="2000" dirty="0">
                <a:ea typeface="+mn-lt"/>
                <a:cs typeface="+mn-lt"/>
              </a:rPr>
              <a:t>t =3 / 2</a:t>
            </a:r>
            <a:endParaRPr lang="en-US" sz="2000" dirty="0"/>
          </a:p>
          <a:p>
            <a:r>
              <a:rPr lang="en-US" sz="2000" dirty="0">
                <a:ea typeface="+mn-lt"/>
                <a:cs typeface="+mn-lt"/>
              </a:rPr>
              <a:t>t = 1.5</a:t>
            </a:r>
            <a:endParaRPr lang="en-US" sz="2000" dirty="0"/>
          </a:p>
          <a:p>
            <a:r>
              <a:rPr lang="en-US" sz="2000" dirty="0">
                <a:ea typeface="+mn-lt"/>
                <a:cs typeface="+mn-lt"/>
              </a:rPr>
              <a:t>Therefore, the value of the function at “t” is</a:t>
            </a:r>
            <a:endParaRPr lang="en-US" sz="2000" dirty="0"/>
          </a:p>
          <a:p>
            <a:r>
              <a:rPr lang="en-US" sz="2000" dirty="0">
                <a:ea typeface="+mn-lt"/>
                <a:cs typeface="+mn-lt"/>
              </a:rPr>
              <a:t>f(t) = f(1.5) = (1.5)</a:t>
            </a:r>
            <a:r>
              <a:rPr lang="en-US" sz="2000" baseline="30000" dirty="0">
                <a:ea typeface="+mn-lt"/>
                <a:cs typeface="+mn-lt"/>
              </a:rPr>
              <a:t>2</a:t>
            </a:r>
            <a:r>
              <a:rPr lang="en-US" sz="2000" dirty="0">
                <a:ea typeface="+mn-lt"/>
                <a:cs typeface="+mn-lt"/>
              </a:rPr>
              <a:t>-3 = 2.25 – 3 = -0.75 &lt; 0</a:t>
            </a:r>
            <a:endParaRPr lang="en-US" sz="2000" dirty="0"/>
          </a:p>
          <a:p>
            <a:r>
              <a:rPr lang="en-US" sz="2000" dirty="0">
                <a:ea typeface="+mn-lt"/>
                <a:cs typeface="+mn-lt"/>
              </a:rPr>
              <a:t>If f(t)&lt;0, assume a = t.</a:t>
            </a:r>
            <a:endParaRPr lang="en-US" sz="2000" dirty="0"/>
          </a:p>
          <a:p>
            <a:r>
              <a:rPr lang="en-US" sz="2000" dirty="0">
                <a:ea typeface="+mn-lt"/>
                <a:cs typeface="+mn-lt"/>
              </a:rPr>
              <a:t>and</a:t>
            </a:r>
            <a:endParaRPr lang="en-US" sz="2000" dirty="0"/>
          </a:p>
          <a:p>
            <a:r>
              <a:rPr lang="en-US" sz="2000" dirty="0">
                <a:ea typeface="+mn-lt"/>
                <a:cs typeface="+mn-lt"/>
              </a:rPr>
              <a:t>If f(t)&gt;0, assume b = t.</a:t>
            </a:r>
            <a:endParaRPr lang="en-US" sz="2000" dirty="0"/>
          </a:p>
          <a:p>
            <a:r>
              <a:rPr lang="en-US" sz="2000" dirty="0">
                <a:ea typeface="+mn-lt"/>
                <a:cs typeface="+mn-lt"/>
              </a:rPr>
              <a:t>f(t) is negative, so a is replaced with t = 1.5 for the next iterations.</a:t>
            </a:r>
            <a:endParaRPr lang="en-US" sz="2000" dirty="0"/>
          </a:p>
          <a:p>
            <a:pPr algn="l"/>
            <a:endParaRPr lang="en-US" sz="2000" dirty="0"/>
          </a:p>
        </p:txBody>
      </p:sp>
    </p:spTree>
    <p:extLst>
      <p:ext uri="{BB962C8B-B14F-4D97-AF65-F5344CB8AC3E}">
        <p14:creationId xmlns:p14="http://schemas.microsoft.com/office/powerpoint/2010/main" val="1404465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6" name="Rectangle 1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AF46F8A-6C37-F3DE-1205-D25B83BC18DB}"/>
              </a:ext>
            </a:extLst>
          </p:cNvPr>
          <p:cNvSpPr txBox="1"/>
          <p:nvPr/>
        </p:nvSpPr>
        <p:spPr>
          <a:xfrm>
            <a:off x="914401" y="914400"/>
            <a:ext cx="4035055" cy="299664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spcBef>
                <a:spcPct val="0"/>
              </a:spcBef>
              <a:spcAft>
                <a:spcPts val="600"/>
              </a:spcAft>
            </a:pPr>
            <a:r>
              <a:rPr lang="en-US" sz="4000">
                <a:latin typeface="+mj-lt"/>
                <a:ea typeface="+mj-ea"/>
                <a:cs typeface="+mj-cs"/>
              </a:rPr>
              <a:t>The iterations for the given functions are:</a:t>
            </a:r>
          </a:p>
          <a:p>
            <a:pPr defTabSz="914400">
              <a:spcBef>
                <a:spcPct val="0"/>
              </a:spcBef>
              <a:spcAft>
                <a:spcPts val="600"/>
              </a:spcAft>
            </a:pPr>
            <a:endParaRPr lang="en-US" sz="4000">
              <a:latin typeface="+mj-lt"/>
              <a:ea typeface="+mj-ea"/>
              <a:cs typeface="+mj-cs"/>
            </a:endParaRPr>
          </a:p>
          <a:p>
            <a:pPr defTabSz="914400">
              <a:spcBef>
                <a:spcPct val="0"/>
              </a:spcBef>
              <a:spcAft>
                <a:spcPts val="600"/>
              </a:spcAft>
            </a:pPr>
            <a:endParaRPr lang="en-US" sz="4000">
              <a:latin typeface="+mj-lt"/>
              <a:ea typeface="+mj-ea"/>
              <a:cs typeface="+mj-cs"/>
            </a:endParaRPr>
          </a:p>
        </p:txBody>
      </p:sp>
      <p:cxnSp>
        <p:nvCxnSpPr>
          <p:cNvPr id="17" name="Straight Connector 1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F7F54B7D-F951-EB66-582C-C1819A78C8FC}"/>
              </a:ext>
            </a:extLst>
          </p:cNvPr>
          <p:cNvGraphicFramePr>
            <a:graphicFrameLocks noGrp="1"/>
          </p:cNvGraphicFramePr>
          <p:nvPr>
            <p:extLst>
              <p:ext uri="{D42A27DB-BD31-4B8C-83A1-F6EECF244321}">
                <p14:modId xmlns:p14="http://schemas.microsoft.com/office/powerpoint/2010/main" val="2675891123"/>
              </p:ext>
            </p:extLst>
          </p:nvPr>
        </p:nvGraphicFramePr>
        <p:xfrm>
          <a:off x="5417343" y="1238249"/>
          <a:ext cx="6482871" cy="5087720"/>
        </p:xfrm>
        <a:graphic>
          <a:graphicData uri="http://schemas.openxmlformats.org/drawingml/2006/table">
            <a:tbl>
              <a:tblPr firstRow="1" bandRow="1">
                <a:solidFill>
                  <a:schemeClr val="tx1">
                    <a:lumMod val="75000"/>
                    <a:lumOff val="25000"/>
                  </a:schemeClr>
                </a:solidFill>
                <a:tableStyleId>{5C22544A-7EE6-4342-B048-85BDC9FD1C3A}</a:tableStyleId>
              </a:tblPr>
              <a:tblGrid>
                <a:gridCol w="1319551">
                  <a:extLst>
                    <a:ext uri="{9D8B030D-6E8A-4147-A177-3AD203B41FA5}">
                      <a16:colId xmlns:a16="http://schemas.microsoft.com/office/drawing/2014/main" val="2846587461"/>
                    </a:ext>
                  </a:extLst>
                </a:gridCol>
                <a:gridCol w="858957">
                  <a:extLst>
                    <a:ext uri="{9D8B030D-6E8A-4147-A177-3AD203B41FA5}">
                      <a16:colId xmlns:a16="http://schemas.microsoft.com/office/drawing/2014/main" val="2917740567"/>
                    </a:ext>
                  </a:extLst>
                </a:gridCol>
                <a:gridCol w="858957">
                  <a:extLst>
                    <a:ext uri="{9D8B030D-6E8A-4147-A177-3AD203B41FA5}">
                      <a16:colId xmlns:a16="http://schemas.microsoft.com/office/drawing/2014/main" val="3056309635"/>
                    </a:ext>
                  </a:extLst>
                </a:gridCol>
                <a:gridCol w="858957">
                  <a:extLst>
                    <a:ext uri="{9D8B030D-6E8A-4147-A177-3AD203B41FA5}">
                      <a16:colId xmlns:a16="http://schemas.microsoft.com/office/drawing/2014/main" val="3857914330"/>
                    </a:ext>
                  </a:extLst>
                </a:gridCol>
                <a:gridCol w="868535">
                  <a:extLst>
                    <a:ext uri="{9D8B030D-6E8A-4147-A177-3AD203B41FA5}">
                      <a16:colId xmlns:a16="http://schemas.microsoft.com/office/drawing/2014/main" val="175238519"/>
                    </a:ext>
                  </a:extLst>
                </a:gridCol>
                <a:gridCol w="858957">
                  <a:extLst>
                    <a:ext uri="{9D8B030D-6E8A-4147-A177-3AD203B41FA5}">
                      <a16:colId xmlns:a16="http://schemas.microsoft.com/office/drawing/2014/main" val="840825751"/>
                    </a:ext>
                  </a:extLst>
                </a:gridCol>
                <a:gridCol w="858957">
                  <a:extLst>
                    <a:ext uri="{9D8B030D-6E8A-4147-A177-3AD203B41FA5}">
                      <a16:colId xmlns:a16="http://schemas.microsoft.com/office/drawing/2014/main" val="3238257071"/>
                    </a:ext>
                  </a:extLst>
                </a:gridCol>
              </a:tblGrid>
              <a:tr h="635965">
                <a:tc>
                  <a:txBody>
                    <a:bodyPr/>
                    <a:lstStyle/>
                    <a:p>
                      <a:pPr fontAlgn="t"/>
                      <a:r>
                        <a:rPr lang="en-US" sz="1300" b="0" cap="none" spc="0">
                          <a:solidFill>
                            <a:schemeClr val="bg1"/>
                          </a:solidFill>
                          <a:effectLst/>
                        </a:rPr>
                        <a:t>Iterations</a:t>
                      </a:r>
                    </a:p>
                  </a:txBody>
                  <a:tcPr marL="111629" marR="71557" marT="85869" marB="85869"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pPr fontAlgn="t"/>
                      <a:r>
                        <a:rPr lang="en-US" sz="1300" b="0" cap="none" spc="0">
                          <a:solidFill>
                            <a:schemeClr val="bg1"/>
                          </a:solidFill>
                          <a:effectLst/>
                        </a:rPr>
                        <a:t>a</a:t>
                      </a:r>
                    </a:p>
                  </a:txBody>
                  <a:tcPr marL="111629" marR="71557" marT="85869" marB="85869"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fontAlgn="t"/>
                      <a:r>
                        <a:rPr lang="en-US" sz="1300" b="0" cap="none" spc="0">
                          <a:solidFill>
                            <a:schemeClr val="bg1"/>
                          </a:solidFill>
                          <a:effectLst/>
                        </a:rPr>
                        <a:t>b</a:t>
                      </a:r>
                    </a:p>
                  </a:txBody>
                  <a:tcPr marL="111629" marR="71557" marT="85869" marB="85869"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fontAlgn="t"/>
                      <a:r>
                        <a:rPr lang="en-US" sz="1300" b="0" cap="none" spc="0">
                          <a:solidFill>
                            <a:schemeClr val="bg1"/>
                          </a:solidFill>
                          <a:effectLst/>
                        </a:rPr>
                        <a:t>t</a:t>
                      </a:r>
                    </a:p>
                  </a:txBody>
                  <a:tcPr marL="111629" marR="71557" marT="85869" marB="85869"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fontAlgn="t"/>
                      <a:r>
                        <a:rPr lang="en-US" sz="1300" b="0" cap="none" spc="0">
                          <a:solidFill>
                            <a:schemeClr val="bg1"/>
                          </a:solidFill>
                          <a:effectLst/>
                        </a:rPr>
                        <a:t>f(a)</a:t>
                      </a:r>
                    </a:p>
                  </a:txBody>
                  <a:tcPr marL="111629" marR="71557" marT="85869" marB="85869"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fontAlgn="t"/>
                      <a:r>
                        <a:rPr lang="en-US" sz="1300" b="0" cap="none" spc="0">
                          <a:solidFill>
                            <a:schemeClr val="bg1"/>
                          </a:solidFill>
                          <a:effectLst/>
                        </a:rPr>
                        <a:t>f(b)</a:t>
                      </a:r>
                    </a:p>
                  </a:txBody>
                  <a:tcPr marL="111629" marR="71557" marT="85869" marB="85869"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fontAlgn="t"/>
                      <a:r>
                        <a:rPr lang="en-US" sz="1300" b="0" cap="none" spc="0">
                          <a:solidFill>
                            <a:schemeClr val="bg1"/>
                          </a:solidFill>
                          <a:effectLst/>
                        </a:rPr>
                        <a:t>f(t)</a:t>
                      </a:r>
                    </a:p>
                  </a:txBody>
                  <a:tcPr marL="111629" marR="71557" marT="85869" marB="85869"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2121164804"/>
                  </a:ext>
                </a:extLst>
              </a:tr>
              <a:tr h="635965">
                <a:tc>
                  <a:txBody>
                    <a:bodyPr/>
                    <a:lstStyle/>
                    <a:p>
                      <a:pPr fontAlgn="t"/>
                      <a:r>
                        <a:rPr lang="en-US" sz="1300" cap="none" spc="0">
                          <a:solidFill>
                            <a:schemeClr val="bg1"/>
                          </a:solidFill>
                          <a:effectLst/>
                        </a:rPr>
                        <a:t>1</a:t>
                      </a:r>
                    </a:p>
                  </a:txBody>
                  <a:tcPr marL="111629" marR="71557" marT="85869" marB="85869">
                    <a:lnL w="38100" cap="flat" cmpd="sng" algn="ctr">
                      <a:no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2</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-2</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-0.75</a:t>
                      </a:r>
                    </a:p>
                  </a:txBody>
                  <a:tcPr marL="111629" marR="71557" marT="85869" marB="85869">
                    <a:lnL w="6350" cap="flat" cmpd="sng" algn="ctr">
                      <a:solidFill>
                        <a:schemeClr val="tx1">
                          <a:lumMod val="50000"/>
                          <a:lumOff val="50000"/>
                        </a:schemeClr>
                      </a:solidFill>
                      <a:prstDash val="solid"/>
                    </a:lnL>
                    <a:lnR w="38100" cap="flat" cmpd="sng" algn="ctr">
                      <a:no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125083060"/>
                  </a:ext>
                </a:extLst>
              </a:tr>
              <a:tr h="635965">
                <a:tc>
                  <a:txBody>
                    <a:bodyPr/>
                    <a:lstStyle/>
                    <a:p>
                      <a:pPr fontAlgn="t"/>
                      <a:r>
                        <a:rPr lang="en-US" sz="1300" cap="none" spc="0">
                          <a:solidFill>
                            <a:schemeClr val="bg1"/>
                          </a:solidFill>
                          <a:effectLst/>
                        </a:rPr>
                        <a:t>2</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2</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0.062</a:t>
                      </a:r>
                    </a:p>
                  </a:txBody>
                  <a:tcPr marL="111629" marR="71557" marT="85869" marB="85869">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extLst>
                  <a:ext uri="{0D108BD9-81ED-4DB2-BD59-A6C34878D82A}">
                    <a16:rowId xmlns:a16="http://schemas.microsoft.com/office/drawing/2014/main" val="2750568889"/>
                  </a:ext>
                </a:extLst>
              </a:tr>
              <a:tr h="635965">
                <a:tc>
                  <a:txBody>
                    <a:bodyPr/>
                    <a:lstStyle/>
                    <a:p>
                      <a:pPr fontAlgn="t"/>
                      <a:r>
                        <a:rPr lang="en-US" sz="1300" cap="none" spc="0">
                          <a:solidFill>
                            <a:schemeClr val="bg1"/>
                          </a:solidFill>
                          <a:effectLst/>
                        </a:rPr>
                        <a:t>3</a:t>
                      </a:r>
                    </a:p>
                  </a:txBody>
                  <a:tcPr marL="111629" marR="71557" marT="85869" marB="85869">
                    <a:lnL w="38100" cap="flat" cmpd="sng" algn="ctr">
                      <a:no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1.625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0.0625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-0.359</a:t>
                      </a:r>
                    </a:p>
                  </a:txBody>
                  <a:tcPr marL="111629" marR="71557" marT="85869" marB="85869">
                    <a:lnL w="6350" cap="flat" cmpd="sng" algn="ctr">
                      <a:solidFill>
                        <a:schemeClr val="tx1">
                          <a:lumMod val="50000"/>
                          <a:lumOff val="50000"/>
                        </a:schemeClr>
                      </a:solidFill>
                      <a:prstDash val="solid"/>
                    </a:lnL>
                    <a:lnR w="38100" cap="flat" cmpd="sng" algn="ctr">
                      <a:no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775515378"/>
                  </a:ext>
                </a:extLst>
              </a:tr>
              <a:tr h="635965">
                <a:tc>
                  <a:txBody>
                    <a:bodyPr/>
                    <a:lstStyle/>
                    <a:p>
                      <a:pPr fontAlgn="t"/>
                      <a:r>
                        <a:rPr lang="en-US" sz="1300" cap="none" spc="0">
                          <a:solidFill>
                            <a:schemeClr val="bg1"/>
                          </a:solidFill>
                          <a:effectLst/>
                        </a:rPr>
                        <a:t>4</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1.625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1.6875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-0.3594</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0.0625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-0.1523</a:t>
                      </a:r>
                    </a:p>
                  </a:txBody>
                  <a:tcPr marL="111629" marR="71557" marT="85869" marB="85869">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extLst>
                  <a:ext uri="{0D108BD9-81ED-4DB2-BD59-A6C34878D82A}">
                    <a16:rowId xmlns:a16="http://schemas.microsoft.com/office/drawing/2014/main" val="701158280"/>
                  </a:ext>
                </a:extLst>
              </a:tr>
              <a:tr h="635965">
                <a:tc>
                  <a:txBody>
                    <a:bodyPr/>
                    <a:lstStyle/>
                    <a:p>
                      <a:pPr fontAlgn="t"/>
                      <a:r>
                        <a:rPr lang="en-US" sz="1300" cap="none" spc="0">
                          <a:solidFill>
                            <a:schemeClr val="bg1"/>
                          </a:solidFill>
                          <a:effectLst/>
                        </a:rPr>
                        <a:t>5</a:t>
                      </a:r>
                    </a:p>
                  </a:txBody>
                  <a:tcPr marL="111629" marR="71557" marT="85869" marB="85869">
                    <a:lnL w="38100" cap="flat" cmpd="sng" algn="ctr">
                      <a:no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1.6875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1.7188</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-01523</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0.0625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fontAlgn="t"/>
                      <a:r>
                        <a:rPr lang="en-US" sz="1300" cap="none" spc="0">
                          <a:solidFill>
                            <a:schemeClr val="bg1"/>
                          </a:solidFill>
                          <a:effectLst/>
                        </a:rPr>
                        <a:t>-0.0457</a:t>
                      </a:r>
                    </a:p>
                  </a:txBody>
                  <a:tcPr marL="111629" marR="71557" marT="85869" marB="85869">
                    <a:lnL w="6350" cap="flat" cmpd="sng" algn="ctr">
                      <a:solidFill>
                        <a:schemeClr val="tx1">
                          <a:lumMod val="50000"/>
                          <a:lumOff val="50000"/>
                        </a:schemeClr>
                      </a:solidFill>
                      <a:prstDash val="solid"/>
                    </a:lnL>
                    <a:lnR w="38100" cap="flat" cmpd="sng" algn="ctr">
                      <a:noFill/>
                      <a:prstDash val="solid"/>
                    </a:lnR>
                    <a:lnT w="12700" cmpd="sng">
                      <a:no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743710629"/>
                  </a:ext>
                </a:extLst>
              </a:tr>
              <a:tr h="635965">
                <a:tc>
                  <a:txBody>
                    <a:bodyPr/>
                    <a:lstStyle/>
                    <a:p>
                      <a:pPr fontAlgn="t"/>
                      <a:r>
                        <a:rPr lang="en-US" sz="1300" cap="none" spc="0">
                          <a:solidFill>
                            <a:schemeClr val="bg1"/>
                          </a:solidFill>
                          <a:effectLst/>
                        </a:rPr>
                        <a:t>6</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1.7188</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1.75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1.7344</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-0.0457</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0.0625</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fontAlgn="t"/>
                      <a:r>
                        <a:rPr lang="en-US" sz="1300" cap="none" spc="0">
                          <a:solidFill>
                            <a:schemeClr val="bg1"/>
                          </a:solidFill>
                          <a:effectLst/>
                        </a:rPr>
                        <a:t>0.0081</a:t>
                      </a:r>
                    </a:p>
                  </a:txBody>
                  <a:tcPr marL="111629" marR="71557" marT="85869" marB="85869">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extLst>
                  <a:ext uri="{0D108BD9-81ED-4DB2-BD59-A6C34878D82A}">
                    <a16:rowId xmlns:a16="http://schemas.microsoft.com/office/drawing/2014/main" val="1157128326"/>
                  </a:ext>
                </a:extLst>
              </a:tr>
              <a:tr h="635965">
                <a:tc>
                  <a:txBody>
                    <a:bodyPr/>
                    <a:lstStyle/>
                    <a:p>
                      <a:pPr fontAlgn="t"/>
                      <a:r>
                        <a:rPr lang="en-US" sz="1300" cap="none" spc="0">
                          <a:solidFill>
                            <a:schemeClr val="bg1"/>
                          </a:solidFill>
                          <a:effectLst/>
                        </a:rPr>
                        <a:t>7</a:t>
                      </a:r>
                    </a:p>
                  </a:txBody>
                  <a:tcPr marL="111629" marR="71557" marT="85869" marB="85869">
                    <a:lnL w="38100" cap="flat" cmpd="sng" algn="ctr">
                      <a:no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fontAlgn="t"/>
                      <a:r>
                        <a:rPr lang="en-US" sz="1300" cap="none" spc="0">
                          <a:solidFill>
                            <a:schemeClr val="bg1"/>
                          </a:solidFill>
                          <a:effectLst/>
                        </a:rPr>
                        <a:t>1.7188</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fontAlgn="t"/>
                      <a:r>
                        <a:rPr lang="en-US" sz="1300" cap="none" spc="0">
                          <a:solidFill>
                            <a:schemeClr val="bg1"/>
                          </a:solidFill>
                          <a:effectLst/>
                        </a:rPr>
                        <a:t>1.7344</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fontAlgn="t"/>
                      <a:r>
                        <a:rPr lang="en-US" sz="1300" cap="none" spc="0">
                          <a:solidFill>
                            <a:schemeClr val="bg1"/>
                          </a:solidFill>
                          <a:effectLst/>
                        </a:rPr>
                        <a:t>1.7266</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fontAlgn="t"/>
                      <a:r>
                        <a:rPr lang="en-US" sz="1300" cap="none" spc="0">
                          <a:solidFill>
                            <a:schemeClr val="bg1"/>
                          </a:solidFill>
                          <a:effectLst/>
                        </a:rPr>
                        <a:t>-0.0457</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fontAlgn="t"/>
                      <a:r>
                        <a:rPr lang="en-US" sz="1300" cap="none" spc="0">
                          <a:solidFill>
                            <a:schemeClr val="bg1"/>
                          </a:solidFill>
                          <a:effectLst/>
                        </a:rPr>
                        <a:t>0.0081</a:t>
                      </a:r>
                    </a:p>
                  </a:txBody>
                  <a:tcPr marL="111629" marR="71557" marT="85869" marB="8586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fontAlgn="t"/>
                      <a:r>
                        <a:rPr lang="en-US" sz="1300" cap="none" spc="0">
                          <a:solidFill>
                            <a:schemeClr val="bg1"/>
                          </a:solidFill>
                          <a:effectLst/>
                        </a:rPr>
                        <a:t>-0.0189</a:t>
                      </a:r>
                    </a:p>
                  </a:txBody>
                  <a:tcPr marL="111629" marR="71557" marT="85869" marB="85869">
                    <a:lnL w="6350" cap="flat" cmpd="sng" algn="ctr">
                      <a:solidFill>
                        <a:schemeClr val="tx1">
                          <a:lumMod val="50000"/>
                          <a:lumOff val="50000"/>
                        </a:schemeClr>
                      </a:solidFill>
                      <a:prstDash val="solid"/>
                    </a:lnL>
                    <a:lnR w="38100" cap="flat" cmpd="sng" algn="ctr">
                      <a:noFill/>
                      <a:prstDash val="solid"/>
                    </a:lnR>
                    <a:lnT w="12700" cmpd="sng">
                      <a:noFill/>
                      <a:prstDash val="solid"/>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157510913"/>
                  </a:ext>
                </a:extLst>
              </a:tr>
            </a:tbl>
          </a:graphicData>
        </a:graphic>
      </p:graphicFrame>
    </p:spTree>
    <p:extLst>
      <p:ext uri="{BB962C8B-B14F-4D97-AF65-F5344CB8AC3E}">
        <p14:creationId xmlns:p14="http://schemas.microsoft.com/office/powerpoint/2010/main" val="831137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DA1CF7-622D-7A80-FC33-B6BCF4B7BF05}"/>
              </a:ext>
            </a:extLst>
          </p:cNvPr>
          <p:cNvSpPr txBox="1"/>
          <p:nvPr/>
        </p:nvSpPr>
        <p:spPr>
          <a:xfrm>
            <a:off x="819151" y="1259681"/>
            <a:ext cx="1120854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So, at the seventh iteration, we get the final interval [1.7266, 1.7344]</a:t>
            </a:r>
          </a:p>
          <a:p>
            <a:r>
              <a:rPr lang="en-US" sz="2800" dirty="0">
                <a:ea typeface="+mn-lt"/>
                <a:cs typeface="+mn-lt"/>
              </a:rPr>
              <a:t>Hence, 1.7344 is the approximated solution.</a:t>
            </a:r>
          </a:p>
          <a:p>
            <a:pPr algn="l"/>
            <a:endParaRPr lang="en-US" sz="2800" dirty="0"/>
          </a:p>
        </p:txBody>
      </p:sp>
    </p:spTree>
    <p:extLst>
      <p:ext uri="{BB962C8B-B14F-4D97-AF65-F5344CB8AC3E}">
        <p14:creationId xmlns:p14="http://schemas.microsoft.com/office/powerpoint/2010/main" val="1847111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745486-6084-D5BE-45F9-B666C4ADDEE1}"/>
              </a:ext>
            </a:extLst>
          </p:cNvPr>
          <p:cNvSpPr txBox="1"/>
          <p:nvPr/>
        </p:nvSpPr>
        <p:spPr>
          <a:xfrm>
            <a:off x="235745" y="378618"/>
            <a:ext cx="11303791" cy="69865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800" b="1" dirty="0"/>
              <a:t>Advantages of Bisection Method</a:t>
            </a:r>
            <a:endParaRPr lang="en-US" sz="2800" dirty="0"/>
          </a:p>
          <a:p>
            <a:pPr marL="285750" indent="-285750" algn="just">
              <a:buFont typeface="Arial"/>
              <a:buChar char="•"/>
            </a:pPr>
            <a:r>
              <a:rPr lang="en-US" sz="2800" dirty="0">
                <a:ea typeface="+mn-lt"/>
                <a:cs typeface="+mn-lt"/>
              </a:rPr>
              <a:t>Guaranteed convergence. The bracketing approach is known as the bisection method, and it is always convergent.</a:t>
            </a:r>
            <a:endParaRPr lang="en-US" sz="2800" dirty="0"/>
          </a:p>
          <a:p>
            <a:pPr marL="285750" indent="-285750" algn="just">
              <a:buFont typeface="Arial"/>
              <a:buChar char="•"/>
            </a:pPr>
            <a:r>
              <a:rPr lang="en-US" sz="2800" dirty="0">
                <a:ea typeface="+mn-lt"/>
                <a:cs typeface="+mn-lt"/>
              </a:rPr>
              <a:t>Errors can be managed. Increasing the number of iterations in the bisection method always results in a more accurate root.</a:t>
            </a:r>
            <a:endParaRPr lang="en-US" sz="2800" dirty="0"/>
          </a:p>
          <a:p>
            <a:pPr marL="285750" indent="-285750" algn="just">
              <a:buFont typeface="Arial"/>
              <a:buChar char="•"/>
            </a:pPr>
            <a:r>
              <a:rPr lang="en-US" sz="2800" dirty="0">
                <a:ea typeface="+mn-lt"/>
                <a:cs typeface="+mn-lt"/>
              </a:rPr>
              <a:t>Doesn't demand complicated calculations. There are no complicated calculations required when using the bisection method. To use the bisection method, we only need to take the average of two values.</a:t>
            </a:r>
            <a:endParaRPr lang="en-US" sz="2800" dirty="0"/>
          </a:p>
          <a:p>
            <a:pPr algn="l"/>
            <a:endParaRPr lang="en-US" sz="2800" dirty="0"/>
          </a:p>
          <a:p>
            <a:pPr marL="285750" indent="-285750" algn="just">
              <a:buFont typeface="Arial"/>
              <a:buChar char="•"/>
            </a:pPr>
            <a:r>
              <a:rPr lang="en-US" sz="2800" dirty="0">
                <a:ea typeface="+mn-lt"/>
                <a:cs typeface="+mn-lt"/>
              </a:rPr>
              <a:t>Error bound is guaranteed. There is a guaranteed error bound in this technique, and it reduces with each repetition. Each cycle reduces the error bound by 12 per cent.</a:t>
            </a:r>
            <a:endParaRPr lang="en-US" sz="2800" dirty="0"/>
          </a:p>
          <a:p>
            <a:pPr marL="285750" indent="-285750" algn="just">
              <a:buFont typeface="Arial"/>
              <a:buChar char="•"/>
            </a:pPr>
            <a:r>
              <a:rPr lang="en-US" sz="2800" dirty="0">
                <a:ea typeface="+mn-lt"/>
                <a:cs typeface="+mn-lt"/>
              </a:rPr>
              <a:t>The bisection method is simple and straightforward to </a:t>
            </a:r>
            <a:r>
              <a:rPr lang="en-US" sz="2800" dirty="0" err="1">
                <a:ea typeface="+mn-lt"/>
                <a:cs typeface="+mn-lt"/>
              </a:rPr>
              <a:t>programme</a:t>
            </a:r>
            <a:r>
              <a:rPr lang="en-US" sz="2800" dirty="0">
                <a:ea typeface="+mn-lt"/>
                <a:cs typeface="+mn-lt"/>
              </a:rPr>
              <a:t> on a computer.</a:t>
            </a:r>
            <a:endParaRPr lang="en-US" sz="2800" dirty="0"/>
          </a:p>
          <a:p>
            <a:pPr marL="285750" indent="-285750" algn="just">
              <a:buFont typeface="Arial"/>
              <a:buChar char="•"/>
            </a:pPr>
            <a:r>
              <a:rPr lang="en-US" sz="2800" dirty="0">
                <a:ea typeface="+mn-lt"/>
                <a:cs typeface="+mn-lt"/>
              </a:rPr>
              <a:t>In the case of several roots, the bisection procedure is quick.</a:t>
            </a:r>
            <a:endParaRPr lang="en-US" sz="2800" dirty="0"/>
          </a:p>
          <a:p>
            <a:endParaRPr lang="en-US" sz="2800" dirty="0"/>
          </a:p>
        </p:txBody>
      </p:sp>
    </p:spTree>
    <p:extLst>
      <p:ext uri="{BB962C8B-B14F-4D97-AF65-F5344CB8AC3E}">
        <p14:creationId xmlns:p14="http://schemas.microsoft.com/office/powerpoint/2010/main" val="1142392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Hand with red strings">
            <a:extLst>
              <a:ext uri="{FF2B5EF4-FFF2-40B4-BE49-F238E27FC236}">
                <a16:creationId xmlns:a16="http://schemas.microsoft.com/office/drawing/2014/main" id="{B836F5DD-BEDE-B81A-7C9D-6FED0DC6C6A4}"/>
              </a:ext>
            </a:extLst>
          </p:cNvPr>
          <p:cNvPicPr>
            <a:picLocks noChangeAspect="1"/>
          </p:cNvPicPr>
          <p:nvPr/>
        </p:nvPicPr>
        <p:blipFill rotWithShape="1">
          <a:blip r:embed="rId2"/>
          <a:srcRect l="19135" r="17570" b="-3"/>
          <a:stretch/>
        </p:blipFill>
        <p:spPr>
          <a:xfrm>
            <a:off x="20" y="10"/>
            <a:ext cx="6512527" cy="6857990"/>
          </a:xfrm>
          <a:prstGeom prst="rect">
            <a:avLst/>
          </a:prstGeom>
        </p:spPr>
      </p:pic>
      <p:cxnSp>
        <p:nvCxnSpPr>
          <p:cNvPr id="12" name="Straight Connector 11">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7121"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27CE8E9-1F2A-1499-FE1D-DB886DB73F2F}"/>
              </a:ext>
            </a:extLst>
          </p:cNvPr>
          <p:cNvSpPr txBox="1"/>
          <p:nvPr/>
        </p:nvSpPr>
        <p:spPr>
          <a:xfrm>
            <a:off x="6841070" y="567371"/>
            <a:ext cx="4746091" cy="537445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a:lnSpc>
                <a:spcPct val="110000"/>
              </a:lnSpc>
              <a:spcAft>
                <a:spcPts val="600"/>
              </a:spcAft>
              <a:buSzPct val="87000"/>
            </a:pPr>
            <a:r>
              <a:rPr lang="en-US" b="1" dirty="0"/>
              <a:t>Disadvantages of Bisection Method</a:t>
            </a:r>
            <a:endParaRPr lang="en-US" dirty="0"/>
          </a:p>
          <a:p>
            <a:pPr marL="285750" indent="-285750" defTabSz="914400">
              <a:lnSpc>
                <a:spcPct val="110000"/>
              </a:lnSpc>
              <a:spcAft>
                <a:spcPts val="600"/>
              </a:spcAft>
              <a:buSzPct val="87000"/>
              <a:buFont typeface="Arial"/>
              <a:buChar char="•"/>
            </a:pPr>
            <a:r>
              <a:rPr lang="en-US" dirty="0"/>
              <a:t>Although the Bisection method's convergence is guaranteed, it is often slow.</a:t>
            </a:r>
          </a:p>
          <a:p>
            <a:pPr marL="285750" indent="-285750" defTabSz="914400">
              <a:lnSpc>
                <a:spcPct val="110000"/>
              </a:lnSpc>
              <a:spcAft>
                <a:spcPts val="600"/>
              </a:spcAft>
              <a:buSzPct val="87000"/>
              <a:buFont typeface="Arial"/>
              <a:buChar char="•"/>
            </a:pPr>
            <a:r>
              <a:rPr lang="en-US" dirty="0"/>
              <a:t>Choosing a guess that is close to the root may necessitate numerous iterations to converge.</a:t>
            </a:r>
          </a:p>
          <a:p>
            <a:pPr marL="285750" indent="-285750" defTabSz="914400">
              <a:lnSpc>
                <a:spcPct val="110000"/>
              </a:lnSpc>
              <a:spcAft>
                <a:spcPts val="600"/>
              </a:spcAft>
              <a:buSzPct val="87000"/>
              <a:buFont typeface="Arial"/>
              <a:buChar char="•"/>
            </a:pPr>
            <a:r>
              <a:rPr lang="en-US" dirty="0"/>
              <a:t>Some equations' roots cannot be found. Because there are no bracketing values, like f(x) = x².</a:t>
            </a:r>
          </a:p>
          <a:p>
            <a:pPr marL="285750" indent="-285750" defTabSz="914400">
              <a:lnSpc>
                <a:spcPct val="110000"/>
              </a:lnSpc>
              <a:spcAft>
                <a:spcPts val="600"/>
              </a:spcAft>
              <a:buSzPct val="87000"/>
              <a:buFont typeface="Arial"/>
              <a:buChar char="•"/>
            </a:pPr>
            <a:r>
              <a:rPr lang="en-US" dirty="0"/>
              <a:t>Its rate of convergence is linear.</a:t>
            </a:r>
          </a:p>
          <a:p>
            <a:pPr marL="285750" indent="-285750" defTabSz="914400">
              <a:lnSpc>
                <a:spcPct val="110000"/>
              </a:lnSpc>
              <a:spcAft>
                <a:spcPts val="600"/>
              </a:spcAft>
              <a:buSzPct val="87000"/>
              <a:buFont typeface="Arial"/>
              <a:buChar char="•"/>
            </a:pPr>
            <a:endParaRPr lang="en-US" dirty="0"/>
          </a:p>
          <a:p>
            <a:pPr defTabSz="914400">
              <a:lnSpc>
                <a:spcPct val="110000"/>
              </a:lnSpc>
              <a:spcAft>
                <a:spcPts val="600"/>
              </a:spcAft>
              <a:buSzPct val="87000"/>
              <a:buFont typeface="Arial"/>
              <a:buChar char="•"/>
            </a:pPr>
            <a:r>
              <a:rPr lang="en-US" dirty="0"/>
              <a:t>It is incapable of determining complex roots.</a:t>
            </a:r>
          </a:p>
          <a:p>
            <a:pPr defTabSz="914400">
              <a:lnSpc>
                <a:spcPct val="110000"/>
              </a:lnSpc>
              <a:spcAft>
                <a:spcPts val="600"/>
              </a:spcAft>
              <a:buSzPct val="87000"/>
              <a:buFont typeface="Arial"/>
              <a:buChar char="•"/>
            </a:pPr>
            <a:r>
              <a:rPr lang="en-US" dirty="0"/>
              <a:t>If the guess interval contains discontinuities, it cannot be used.</a:t>
            </a:r>
          </a:p>
          <a:p>
            <a:pPr defTabSz="914400">
              <a:lnSpc>
                <a:spcPct val="110000"/>
              </a:lnSpc>
              <a:spcAft>
                <a:spcPts val="600"/>
              </a:spcAft>
              <a:buSzPct val="87000"/>
              <a:buFont typeface="Arial"/>
              <a:buChar char="•"/>
            </a:pPr>
            <a:r>
              <a:rPr lang="en-US" dirty="0"/>
              <a:t>It cannot be applied over an interval where the function returns values of the same sign.</a:t>
            </a:r>
          </a:p>
          <a:p>
            <a:pPr marL="285750" indent="-285750" defTabSz="914400">
              <a:lnSpc>
                <a:spcPct val="110000"/>
              </a:lnSpc>
              <a:spcAft>
                <a:spcPts val="600"/>
              </a:spcAft>
              <a:buSzPct val="87000"/>
              <a:buFont typeface="Arial"/>
              <a:buChar char="•"/>
            </a:pPr>
            <a:endParaRPr lang="en-US" dirty="0"/>
          </a:p>
          <a:p>
            <a:pPr defTabSz="914400">
              <a:lnSpc>
                <a:spcPct val="110000"/>
              </a:lnSpc>
              <a:spcAft>
                <a:spcPts val="600"/>
              </a:spcAft>
              <a:buSzPct val="87000"/>
            </a:pPr>
            <a:endParaRPr lang="en-US" dirty="0"/>
          </a:p>
        </p:txBody>
      </p:sp>
    </p:spTree>
    <p:extLst>
      <p:ext uri="{BB962C8B-B14F-4D97-AF65-F5344CB8AC3E}">
        <p14:creationId xmlns:p14="http://schemas.microsoft.com/office/powerpoint/2010/main" val="83632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507929"/>
      </p:ext>
    </p:extLst>
  </p:cSld>
  <p:clrMapOvr>
    <a:masterClrMapping/>
  </p:clrMapOvr>
</p:sld>
</file>

<file path=ppt/theme/theme1.xml><?xml version="1.0" encoding="utf-8"?>
<a:theme xmlns:a="http://schemas.openxmlformats.org/drawingml/2006/main" name="DashVTI">
  <a:themeElements>
    <a:clrScheme name="AnalogousFromRegularSeedRightStep">
      <a:dk1>
        <a:srgbClr val="000000"/>
      </a:dk1>
      <a:lt1>
        <a:srgbClr val="FFFFFF"/>
      </a:lt1>
      <a:dk2>
        <a:srgbClr val="37371F"/>
      </a:dk2>
      <a:lt2>
        <a:srgbClr val="E2E8E6"/>
      </a:lt2>
      <a:accent1>
        <a:srgbClr val="E7295F"/>
      </a:accent1>
      <a:accent2>
        <a:srgbClr val="D53017"/>
      </a:accent2>
      <a:accent3>
        <a:srgbClr val="E58E24"/>
      </a:accent3>
      <a:accent4>
        <a:srgbClr val="ADA713"/>
      </a:accent4>
      <a:accent5>
        <a:srgbClr val="7CB420"/>
      </a:accent5>
      <a:accent6>
        <a:srgbClr val="36BC14"/>
      </a:accent6>
      <a:hlink>
        <a:srgbClr val="319377"/>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42B0E7C6-1071-483F-A575-9AF7EE1B96AC}" vid="{E18014FF-B132-4F63-9D72-5B85E99D6417}"/>
    </a:ext>
  </a:extLst>
</a:theme>
</file>

<file path=docProps/app.xml><?xml version="1.0" encoding="utf-8"?>
<Properties xmlns="http://schemas.openxmlformats.org/officeDocument/2006/extended-properties" xmlns:vt="http://schemas.openxmlformats.org/officeDocument/2006/docPropsVTypes">
  <Template>Circuit</Template>
  <TotalTime>0</TotalTime>
  <Words>0</Words>
  <Application>Microsoft Office PowerPoint</Application>
  <PresentationFormat>Widescreen</PresentationFormat>
  <Paragraphs>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DashVTI</vt:lpstr>
      <vt:lpstr>SOLUTION OF  NON-LINEAR EQUATION</vt:lpstr>
      <vt:lpstr>INTRODUCTION</vt:lpstr>
      <vt:lpstr>PowerPoint Presentation</vt:lpstr>
      <vt:lpstr>FIXED POINT ITERATIVE METHOD</vt:lpstr>
      <vt:lpstr>PowerPoint Presentation</vt:lpstr>
      <vt:lpstr>PowerPoint Presentation</vt:lpstr>
      <vt:lpstr>PROCEDURE TO FIND INITIAL APPROXIMATION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BISECTION METHOD ALGORITHM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166</cp:revision>
  <dcterms:created xsi:type="dcterms:W3CDTF">2022-07-14T07:48:20Z</dcterms:created>
  <dcterms:modified xsi:type="dcterms:W3CDTF">2022-07-14T09:12:28Z</dcterms:modified>
</cp:coreProperties>
</file>